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Geist"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4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8300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svg"/></Relationships>
</file>

<file path=ppt/slides/_rels/slide8.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54.png"/><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pic>
        <p:nvPicPr>
          <p:cNvPr id="3" name="Image 1" descr="preencoded.png"/>
          <p:cNvPicPr>
            <a:picLocks noChangeAspect="1"/>
          </p:cNvPicPr>
          <p:nvPr/>
        </p:nvPicPr>
        <p:blipFill>
          <a:blip r:embed="rId4"/>
          <a:stretch>
            <a:fillRect/>
          </a:stretch>
        </p:blipFill>
        <p:spPr>
          <a:xfrm>
            <a:off x="11521797" y="3261360"/>
            <a:ext cx="1714500" cy="1706880"/>
          </a:xfrm>
          <a:prstGeom prst="rect">
            <a:avLst/>
          </a:prstGeom>
        </p:spPr>
      </p:pic>
      <p:sp>
        <p:nvSpPr>
          <p:cNvPr id="4" name="Text 0"/>
          <p:cNvSpPr/>
          <p:nvPr/>
        </p:nvSpPr>
        <p:spPr>
          <a:xfrm>
            <a:off x="793790" y="2470547"/>
            <a:ext cx="7556421" cy="1474232"/>
          </a:xfrm>
          <a:prstGeom prst="rect">
            <a:avLst/>
          </a:prstGeom>
          <a:noFill/>
          <a:ln/>
        </p:spPr>
        <p:txBody>
          <a:bodyPr wrap="square" lIns="0" tIns="0" rIns="0" bIns="0" rtlCol="0" anchor="t"/>
          <a:lstStyle/>
          <a:p>
            <a:pPr marL="0" indent="0" algn="l">
              <a:lnSpc>
                <a:spcPts val="5800"/>
              </a:lnSpc>
              <a:buNone/>
            </a:pPr>
            <a:r>
              <a:rPr lang="en-US" sz="4450" b="1" dirty="0">
                <a:solidFill>
                  <a:srgbClr val="F2F5FA"/>
                </a:solidFill>
                <a:latin typeface="Geist Bold" pitchFamily="34" charset="0"/>
                <a:ea typeface="Geist Bold" pitchFamily="34" charset="-122"/>
                <a:cs typeface="Geist Bold" pitchFamily="34" charset="-120"/>
              </a:rPr>
              <a:t>Swag Labs — QA Testing Documentation</a:t>
            </a:r>
            <a:endParaRPr lang="en-US" sz="4450" dirty="0"/>
          </a:p>
        </p:txBody>
      </p:sp>
      <p:sp>
        <p:nvSpPr>
          <p:cNvPr id="5" name="Text 1"/>
          <p:cNvSpPr/>
          <p:nvPr/>
        </p:nvSpPr>
        <p:spPr>
          <a:xfrm>
            <a:off x="793790" y="4284940"/>
            <a:ext cx="7556421" cy="1473994"/>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This presentation provides a comprehensive overview of our QA testing engagement for the Swag Labs e-commerce application. It covers our dedicated team, testing scope, strategic approach, and the key results achieved. Our goal is to ensure a robust and reliable user experience for all Swag Labs customers.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731877"/>
            <a:ext cx="11132106" cy="700326"/>
          </a:xfrm>
          <a:prstGeom prst="rect">
            <a:avLst/>
          </a:prstGeom>
          <a:noFill/>
          <a:ln/>
        </p:spPr>
        <p:txBody>
          <a:bodyPr wrap="none" lIns="0" tIns="0" rIns="0" bIns="0" rtlCol="0" anchor="t"/>
          <a:lstStyle/>
          <a:p>
            <a:pPr marL="0" indent="0" algn="l">
              <a:lnSpc>
                <a:spcPts val="5500"/>
              </a:lnSpc>
              <a:buNone/>
            </a:pPr>
            <a:r>
              <a:rPr lang="en-US" sz="4200" b="1" dirty="0">
                <a:solidFill>
                  <a:srgbClr val="F2F5FA"/>
                </a:solidFill>
                <a:latin typeface="Geist Bold" pitchFamily="34" charset="0"/>
                <a:ea typeface="Geist Bold" pitchFamily="34" charset="-122"/>
                <a:cs typeface="Geist Bold" pitchFamily="34" charset="-120"/>
              </a:rPr>
              <a:t>Technical Overview: Our QA Infrastructure</a:t>
            </a:r>
            <a:endParaRPr lang="en-US" sz="4200" dirty="0"/>
          </a:p>
        </p:txBody>
      </p:sp>
      <p:pic>
        <p:nvPicPr>
          <p:cNvPr id="3" name="Image 0" descr="preencoded.png"/>
          <p:cNvPicPr>
            <a:picLocks noChangeAspect="1"/>
          </p:cNvPicPr>
          <p:nvPr/>
        </p:nvPicPr>
        <p:blipFill>
          <a:blip r:embed="rId3"/>
          <a:stretch>
            <a:fillRect/>
          </a:stretch>
        </p:blipFill>
        <p:spPr>
          <a:xfrm>
            <a:off x="793790" y="1997750"/>
            <a:ext cx="5036939" cy="5036939"/>
          </a:xfrm>
          <a:prstGeom prst="rect">
            <a:avLst/>
          </a:prstGeom>
        </p:spPr>
      </p:pic>
      <p:sp>
        <p:nvSpPr>
          <p:cNvPr id="4" name="Text 1"/>
          <p:cNvSpPr/>
          <p:nvPr/>
        </p:nvSpPr>
        <p:spPr>
          <a:xfrm>
            <a:off x="7585710" y="1970723"/>
            <a:ext cx="3232190" cy="420172"/>
          </a:xfrm>
          <a:prstGeom prst="rect">
            <a:avLst/>
          </a:prstGeom>
          <a:noFill/>
          <a:ln/>
        </p:spPr>
        <p:txBody>
          <a:bodyPr wrap="none" lIns="0" tIns="0" rIns="0" bIns="0" rtlCol="0" anchor="t"/>
          <a:lstStyle/>
          <a:p>
            <a:pPr marL="0" indent="0" algn="l">
              <a:lnSpc>
                <a:spcPts val="3300"/>
              </a:lnSpc>
              <a:buNone/>
            </a:pPr>
            <a:r>
              <a:rPr lang="en-US" sz="2500" b="1" dirty="0">
                <a:solidFill>
                  <a:srgbClr val="F2F5FA"/>
                </a:solidFill>
                <a:latin typeface="Geist Bold" pitchFamily="34" charset="0"/>
                <a:ea typeface="Geist Bold" pitchFamily="34" charset="-122"/>
                <a:cs typeface="Geist Bold" pitchFamily="34" charset="-120"/>
              </a:rPr>
              <a:t>Stack &amp; Tools</a:t>
            </a:r>
            <a:endParaRPr lang="en-US" sz="2500" dirty="0"/>
          </a:p>
        </p:txBody>
      </p:sp>
      <p:sp>
        <p:nvSpPr>
          <p:cNvPr id="5" name="Text 2"/>
          <p:cNvSpPr/>
          <p:nvPr/>
        </p:nvSpPr>
        <p:spPr>
          <a:xfrm>
            <a:off x="7585710" y="2606278"/>
            <a:ext cx="6258520" cy="560308"/>
          </a:xfrm>
          <a:prstGeom prst="rect">
            <a:avLst/>
          </a:prstGeom>
          <a:noFill/>
          <a:ln/>
        </p:spPr>
        <p:txBody>
          <a:bodyPr wrap="square" lIns="0" tIns="0" rIns="0" bIns="0" rtlCol="0" anchor="t"/>
          <a:lstStyle/>
          <a:p>
            <a:pPr marL="342900" indent="-342900" algn="l">
              <a:lnSpc>
                <a:spcPts val="2200"/>
              </a:lnSpc>
              <a:buSzPct val="100000"/>
              <a:buChar char="•"/>
            </a:pPr>
            <a:r>
              <a:rPr lang="en-US" sz="1650" b="1" dirty="0">
                <a:solidFill>
                  <a:srgbClr val="EBEDF0"/>
                </a:solidFill>
                <a:latin typeface="Geist" pitchFamily="34" charset="0"/>
                <a:ea typeface="Geist" pitchFamily="34" charset="-122"/>
                <a:cs typeface="Geist" pitchFamily="34" charset="-120"/>
              </a:rPr>
              <a:t>Language:</a:t>
            </a:r>
            <a:r>
              <a:rPr lang="en-US" sz="1650" dirty="0">
                <a:solidFill>
                  <a:srgbClr val="EBEDF0"/>
                </a:solidFill>
                <a:latin typeface="Geist" pitchFamily="34" charset="0"/>
                <a:ea typeface="Geist" pitchFamily="34" charset="-122"/>
                <a:cs typeface="Geist" pitchFamily="34" charset="-120"/>
              </a:rPr>
              <a:t> Java, chosen for its robustness and widespread use in enterprise-level automation.</a:t>
            </a:r>
            <a:endParaRPr lang="en-US" sz="1650" dirty="0"/>
          </a:p>
        </p:txBody>
      </p:sp>
      <p:sp>
        <p:nvSpPr>
          <p:cNvPr id="6" name="Text 3"/>
          <p:cNvSpPr/>
          <p:nvPr/>
        </p:nvSpPr>
        <p:spPr>
          <a:xfrm>
            <a:off x="7585710" y="3241953"/>
            <a:ext cx="6258520" cy="560308"/>
          </a:xfrm>
          <a:prstGeom prst="rect">
            <a:avLst/>
          </a:prstGeom>
          <a:noFill/>
          <a:ln/>
        </p:spPr>
        <p:txBody>
          <a:bodyPr wrap="square" lIns="0" tIns="0" rIns="0" bIns="0" rtlCol="0" anchor="t"/>
          <a:lstStyle/>
          <a:p>
            <a:pPr marL="342900" indent="-342900" algn="l">
              <a:lnSpc>
                <a:spcPts val="2200"/>
              </a:lnSpc>
              <a:buSzPct val="100000"/>
              <a:buChar char="•"/>
            </a:pPr>
            <a:r>
              <a:rPr lang="en-US" sz="1650" b="1" dirty="0">
                <a:solidFill>
                  <a:srgbClr val="EBEDF0"/>
                </a:solidFill>
                <a:latin typeface="Geist" pitchFamily="34" charset="0"/>
                <a:ea typeface="Geist" pitchFamily="34" charset="-122"/>
                <a:cs typeface="Geist" pitchFamily="34" charset="-120"/>
              </a:rPr>
              <a:t>Automation Framework:</a:t>
            </a:r>
            <a:r>
              <a:rPr lang="en-US" sz="1650" dirty="0">
                <a:solidFill>
                  <a:srgbClr val="EBEDF0"/>
                </a:solidFill>
                <a:latin typeface="Geist" pitchFamily="34" charset="0"/>
                <a:ea typeface="Geist" pitchFamily="34" charset="-122"/>
                <a:cs typeface="Geist" pitchFamily="34" charset="-120"/>
              </a:rPr>
              <a:t> Selenium WebDriver, providing powerful browser automation capabilities.</a:t>
            </a:r>
            <a:endParaRPr lang="en-US" sz="1650" dirty="0"/>
          </a:p>
        </p:txBody>
      </p:sp>
      <p:sp>
        <p:nvSpPr>
          <p:cNvPr id="7" name="Text 4"/>
          <p:cNvSpPr/>
          <p:nvPr/>
        </p:nvSpPr>
        <p:spPr>
          <a:xfrm>
            <a:off x="7585710" y="3877628"/>
            <a:ext cx="6258520" cy="560308"/>
          </a:xfrm>
          <a:prstGeom prst="rect">
            <a:avLst/>
          </a:prstGeom>
          <a:noFill/>
          <a:ln/>
        </p:spPr>
        <p:txBody>
          <a:bodyPr wrap="square" lIns="0" tIns="0" rIns="0" bIns="0" rtlCol="0" anchor="t"/>
          <a:lstStyle/>
          <a:p>
            <a:pPr marL="342900" indent="-342900" algn="l">
              <a:lnSpc>
                <a:spcPts val="2200"/>
              </a:lnSpc>
              <a:buSzPct val="100000"/>
              <a:buChar char="•"/>
            </a:pPr>
            <a:r>
              <a:rPr lang="en-US" sz="1650" b="1" dirty="0">
                <a:solidFill>
                  <a:srgbClr val="EBEDF0"/>
                </a:solidFill>
                <a:latin typeface="Geist" pitchFamily="34" charset="0"/>
                <a:ea typeface="Geist" pitchFamily="34" charset="-122"/>
                <a:cs typeface="Geist" pitchFamily="34" charset="-120"/>
              </a:rPr>
              <a:t>Design Pattern:</a:t>
            </a:r>
            <a:r>
              <a:rPr lang="en-US" sz="1650" dirty="0">
                <a:solidFill>
                  <a:srgbClr val="EBEDF0"/>
                </a:solidFill>
                <a:latin typeface="Geist" pitchFamily="34" charset="0"/>
                <a:ea typeface="Geist" pitchFamily="34" charset="-122"/>
                <a:cs typeface="Geist" pitchFamily="34" charset="-120"/>
              </a:rPr>
              <a:t> Page Object Model (POM), ensuring maintainability, reusability, and readability of our test code.</a:t>
            </a:r>
            <a:endParaRPr lang="en-US" sz="1650" dirty="0"/>
          </a:p>
        </p:txBody>
      </p:sp>
      <p:sp>
        <p:nvSpPr>
          <p:cNvPr id="8" name="Text 5"/>
          <p:cNvSpPr/>
          <p:nvPr/>
        </p:nvSpPr>
        <p:spPr>
          <a:xfrm>
            <a:off x="7585710" y="4513302"/>
            <a:ext cx="6258520" cy="840462"/>
          </a:xfrm>
          <a:prstGeom prst="rect">
            <a:avLst/>
          </a:prstGeom>
          <a:noFill/>
          <a:ln/>
        </p:spPr>
        <p:txBody>
          <a:bodyPr wrap="square" lIns="0" tIns="0" rIns="0" bIns="0" rtlCol="0" anchor="t"/>
          <a:lstStyle/>
          <a:p>
            <a:pPr marL="342900" indent="-342900" algn="l">
              <a:lnSpc>
                <a:spcPts val="2200"/>
              </a:lnSpc>
              <a:buSzPct val="100000"/>
              <a:buChar char="•"/>
            </a:pPr>
            <a:r>
              <a:rPr lang="en-US" sz="1650" b="1" dirty="0">
                <a:solidFill>
                  <a:srgbClr val="EBEDF0"/>
                </a:solidFill>
                <a:latin typeface="Geist" pitchFamily="34" charset="0"/>
                <a:ea typeface="Geist" pitchFamily="34" charset="-122"/>
                <a:cs typeface="Geist" pitchFamily="34" charset="-120"/>
              </a:rPr>
              <a:t>Browsers Covered:</a:t>
            </a:r>
            <a:r>
              <a:rPr lang="en-US" sz="1650" dirty="0">
                <a:solidFill>
                  <a:srgbClr val="EBEDF0"/>
                </a:solidFill>
                <a:latin typeface="Geist" pitchFamily="34" charset="0"/>
                <a:ea typeface="Geist" pitchFamily="34" charset="-122"/>
                <a:cs typeface="Geist" pitchFamily="34" charset="-120"/>
              </a:rPr>
              <a:t> Comprehensive testing across Chrome, Firefox, and Edge (desktop versions) to ensure cross-browser compatibility.</a:t>
            </a:r>
            <a:endParaRPr lang="en-US" sz="1650" dirty="0"/>
          </a:p>
        </p:txBody>
      </p:sp>
      <p:sp>
        <p:nvSpPr>
          <p:cNvPr id="9" name="Text 6"/>
          <p:cNvSpPr/>
          <p:nvPr/>
        </p:nvSpPr>
        <p:spPr>
          <a:xfrm>
            <a:off x="7585710" y="5429131"/>
            <a:ext cx="6258520" cy="840462"/>
          </a:xfrm>
          <a:prstGeom prst="rect">
            <a:avLst/>
          </a:prstGeom>
          <a:noFill/>
          <a:ln/>
        </p:spPr>
        <p:txBody>
          <a:bodyPr wrap="square" lIns="0" tIns="0" rIns="0" bIns="0" rtlCol="0" anchor="t"/>
          <a:lstStyle/>
          <a:p>
            <a:pPr marL="342900" indent="-342900" algn="l">
              <a:lnSpc>
                <a:spcPts val="2200"/>
              </a:lnSpc>
              <a:buSzPct val="100000"/>
              <a:buChar char="•"/>
            </a:pPr>
            <a:r>
              <a:rPr lang="en-US" sz="1650" b="1" dirty="0">
                <a:solidFill>
                  <a:srgbClr val="EBEDF0"/>
                </a:solidFill>
                <a:latin typeface="Geist" pitchFamily="34" charset="0"/>
                <a:ea typeface="Geist" pitchFamily="34" charset="-122"/>
                <a:cs typeface="Geist" pitchFamily="34" charset="-120"/>
              </a:rPr>
              <a:t>Reporting:</a:t>
            </a:r>
            <a:r>
              <a:rPr lang="en-US" sz="1650" dirty="0">
                <a:solidFill>
                  <a:srgbClr val="EBEDF0"/>
                </a:solidFill>
                <a:latin typeface="Geist" pitchFamily="34" charset="0"/>
                <a:ea typeface="Geist" pitchFamily="34" charset="-122"/>
                <a:cs typeface="Geist" pitchFamily="34" charset="-120"/>
              </a:rPr>
              <a:t> Custom summary reports generated for stakeholders, complemented by detailed execution logs for technical teams.</a:t>
            </a:r>
            <a:endParaRPr lang="en-US" sz="1650" dirty="0"/>
          </a:p>
        </p:txBody>
      </p:sp>
      <p:sp>
        <p:nvSpPr>
          <p:cNvPr id="10" name="Text 7"/>
          <p:cNvSpPr/>
          <p:nvPr/>
        </p:nvSpPr>
        <p:spPr>
          <a:xfrm>
            <a:off x="7585710" y="6463427"/>
            <a:ext cx="6258520" cy="840462"/>
          </a:xfrm>
          <a:prstGeom prst="rect">
            <a:avLst/>
          </a:prstGeom>
          <a:noFill/>
          <a:ln/>
        </p:spPr>
        <p:txBody>
          <a:bodyPr wrap="square" lIns="0" tIns="0" rIns="0" bIns="0" rtlCol="0" anchor="t"/>
          <a:lstStyle/>
          <a:p>
            <a:pPr marL="0" indent="0" algn="l">
              <a:lnSpc>
                <a:spcPts val="2200"/>
              </a:lnSpc>
              <a:buNone/>
            </a:pPr>
            <a:r>
              <a:rPr lang="en-US" sz="1650" dirty="0">
                <a:solidFill>
                  <a:srgbClr val="EBEDF0"/>
                </a:solidFill>
                <a:latin typeface="Geist" pitchFamily="34" charset="0"/>
                <a:ea typeface="Geist" pitchFamily="34" charset="-122"/>
                <a:cs typeface="Geist" pitchFamily="34" charset="-120"/>
              </a:rPr>
              <a:t>All tests were executed in stable desktop environments. Mobile testing is recognized as crucial future work and is part of our strategic roadmap.</a:t>
            </a:r>
            <a:endParaRPr lang="en-US" sz="16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932027"/>
            <a:ext cx="6768584" cy="737116"/>
          </a:xfrm>
          <a:prstGeom prst="rect">
            <a:avLst/>
          </a:prstGeom>
          <a:noFill/>
          <a:ln/>
        </p:spPr>
        <p:txBody>
          <a:bodyPr wrap="none" lIns="0" tIns="0" rIns="0" bIns="0" rtlCol="0" anchor="t"/>
          <a:lstStyle/>
          <a:p>
            <a:pPr marL="0" indent="0" algn="l">
              <a:lnSpc>
                <a:spcPts val="5800"/>
              </a:lnSpc>
              <a:buNone/>
            </a:pPr>
            <a:r>
              <a:rPr lang="en-US" sz="4450" b="1" dirty="0">
                <a:solidFill>
                  <a:srgbClr val="F2F5FA"/>
                </a:solidFill>
                <a:latin typeface="Geist Bold" pitchFamily="34" charset="0"/>
                <a:ea typeface="Geist Bold" pitchFamily="34" charset="-122"/>
                <a:cs typeface="Geist Bold" pitchFamily="34" charset="-120"/>
              </a:rPr>
              <a:t>Thank You — Questions?</a:t>
            </a:r>
            <a:endParaRPr lang="en-US" sz="4450" dirty="0"/>
          </a:p>
        </p:txBody>
      </p:sp>
      <p:sp>
        <p:nvSpPr>
          <p:cNvPr id="3" name="Text 1"/>
          <p:cNvSpPr/>
          <p:nvPr/>
        </p:nvSpPr>
        <p:spPr>
          <a:xfrm>
            <a:off x="793790" y="2759869"/>
            <a:ext cx="3588425" cy="442317"/>
          </a:xfrm>
          <a:prstGeom prst="rect">
            <a:avLst/>
          </a:prstGeom>
          <a:noFill/>
          <a:ln/>
        </p:spPr>
        <p:txBody>
          <a:bodyPr wrap="none" lIns="0" tIns="0" rIns="0" bIns="0" rtlCol="0" anchor="t"/>
          <a:lstStyle/>
          <a:p>
            <a:pPr marL="0" indent="0" algn="l">
              <a:lnSpc>
                <a:spcPts val="3450"/>
              </a:lnSpc>
              <a:buNone/>
            </a:pPr>
            <a:r>
              <a:rPr lang="en-US" sz="2650" b="1" dirty="0">
                <a:solidFill>
                  <a:srgbClr val="F2F5FA"/>
                </a:solidFill>
                <a:latin typeface="Geist Bold" pitchFamily="34" charset="0"/>
                <a:ea typeface="Geist Bold" pitchFamily="34" charset="-122"/>
                <a:cs typeface="Geist Bold" pitchFamily="34" charset="-120"/>
              </a:rPr>
              <a:t>Contact &amp; Next Steps</a:t>
            </a:r>
            <a:endParaRPr lang="en-US" sz="2650" dirty="0"/>
          </a:p>
        </p:txBody>
      </p:sp>
      <p:sp>
        <p:nvSpPr>
          <p:cNvPr id="4" name="Text 2"/>
          <p:cNvSpPr/>
          <p:nvPr/>
        </p:nvSpPr>
        <p:spPr>
          <a:xfrm>
            <a:off x="793790" y="3542348"/>
            <a:ext cx="13042821" cy="589598"/>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We are ready to deep-dive into any section of this report or review specific test artifacts based on your needs. Please feel free to schedule a walkthrough of automation scripts, detailed bug triage results, or session recordings.</a:t>
            </a:r>
            <a:endParaRPr lang="en-US" sz="1750" dirty="0"/>
          </a:p>
        </p:txBody>
      </p:sp>
      <p:sp>
        <p:nvSpPr>
          <p:cNvPr id="5" name="Text 3"/>
          <p:cNvSpPr/>
          <p:nvPr/>
        </p:nvSpPr>
        <p:spPr>
          <a:xfrm>
            <a:off x="793790" y="4472107"/>
            <a:ext cx="3402330" cy="442317"/>
          </a:xfrm>
          <a:prstGeom prst="rect">
            <a:avLst/>
          </a:prstGeom>
          <a:noFill/>
          <a:ln/>
        </p:spPr>
        <p:txBody>
          <a:bodyPr wrap="none" lIns="0" tIns="0" rIns="0" bIns="0" rtlCol="0" anchor="t"/>
          <a:lstStyle/>
          <a:p>
            <a:pPr marL="0" indent="0" algn="l">
              <a:lnSpc>
                <a:spcPts val="3450"/>
              </a:lnSpc>
              <a:buNone/>
            </a:pPr>
            <a:r>
              <a:rPr lang="en-US" sz="2650" b="1" dirty="0">
                <a:solidFill>
                  <a:srgbClr val="F2F5FA"/>
                </a:solidFill>
                <a:latin typeface="Geist Bold" pitchFamily="34" charset="0"/>
                <a:ea typeface="Geist Bold" pitchFamily="34" charset="-122"/>
                <a:cs typeface="Geist Bold" pitchFamily="34" charset="-120"/>
              </a:rPr>
              <a:t>Resources</a:t>
            </a:r>
            <a:endParaRPr lang="en-US" sz="2650" dirty="0"/>
          </a:p>
        </p:txBody>
      </p:sp>
      <p:sp>
        <p:nvSpPr>
          <p:cNvPr id="6" name="Text 4"/>
          <p:cNvSpPr/>
          <p:nvPr/>
        </p:nvSpPr>
        <p:spPr>
          <a:xfrm>
            <a:off x="793790" y="5254585"/>
            <a:ext cx="13042821" cy="294799"/>
          </a:xfrm>
          <a:prstGeom prst="rect">
            <a:avLst/>
          </a:prstGeom>
          <a:noFill/>
          <a:ln/>
        </p:spPr>
        <p:txBody>
          <a:bodyPr wrap="none" lIns="0" tIns="0" rIns="0" bIns="0" rtlCol="0" anchor="t"/>
          <a:lstStyle/>
          <a:p>
            <a:pPr marL="342900" indent="-342900" algn="l">
              <a:lnSpc>
                <a:spcPts val="2300"/>
              </a:lnSpc>
              <a:buSzPct val="100000"/>
              <a:buChar char="•"/>
            </a:pPr>
            <a:r>
              <a:rPr lang="en-US" sz="1750" dirty="0">
                <a:solidFill>
                  <a:srgbClr val="EBEDF0"/>
                </a:solidFill>
                <a:latin typeface="Geist" pitchFamily="34" charset="0"/>
                <a:ea typeface="Geist" pitchFamily="34" charset="-122"/>
                <a:cs typeface="Geist" pitchFamily="34" charset="-120"/>
              </a:rPr>
              <a:t>Comprehensive test summary reports and execution logs are available upon request.</a:t>
            </a:r>
            <a:endParaRPr lang="en-US" sz="1750" dirty="0"/>
          </a:p>
        </p:txBody>
      </p:sp>
      <p:sp>
        <p:nvSpPr>
          <p:cNvPr id="7" name="Text 5"/>
          <p:cNvSpPr/>
          <p:nvPr/>
        </p:nvSpPr>
        <p:spPr>
          <a:xfrm>
            <a:off x="793790" y="5628680"/>
            <a:ext cx="13042821" cy="294799"/>
          </a:xfrm>
          <a:prstGeom prst="rect">
            <a:avLst/>
          </a:prstGeom>
          <a:noFill/>
          <a:ln/>
        </p:spPr>
        <p:txBody>
          <a:bodyPr wrap="none" lIns="0" tIns="0" rIns="0" bIns="0" rtlCol="0" anchor="t"/>
          <a:lstStyle/>
          <a:p>
            <a:pPr marL="342900" indent="-342900" algn="l">
              <a:lnSpc>
                <a:spcPts val="2300"/>
              </a:lnSpc>
              <a:buSzPct val="100000"/>
              <a:buChar char="•"/>
            </a:pPr>
            <a:r>
              <a:rPr lang="en-US" sz="1750" dirty="0">
                <a:solidFill>
                  <a:srgbClr val="EBEDF0"/>
                </a:solidFill>
                <a:latin typeface="Geist" pitchFamily="34" charset="0"/>
                <a:ea typeface="Geist" pitchFamily="34" charset="-122"/>
                <a:cs typeface="Geist" pitchFamily="34" charset="-120"/>
              </a:rPr>
              <a:t>Direct links to our bug tracker, along with an exported, prioritized backlog categorized by severity.</a:t>
            </a:r>
            <a:endParaRPr lang="en-US" sz="1750" dirty="0"/>
          </a:p>
        </p:txBody>
      </p:sp>
      <p:sp>
        <p:nvSpPr>
          <p:cNvPr id="8" name="Text 6"/>
          <p:cNvSpPr/>
          <p:nvPr/>
        </p:nvSpPr>
        <p:spPr>
          <a:xfrm>
            <a:off x="793790" y="6002774"/>
            <a:ext cx="13042821" cy="294799"/>
          </a:xfrm>
          <a:prstGeom prst="rect">
            <a:avLst/>
          </a:prstGeom>
          <a:noFill/>
          <a:ln/>
        </p:spPr>
        <p:txBody>
          <a:bodyPr wrap="none" lIns="0" tIns="0" rIns="0" bIns="0" rtlCol="0" anchor="t"/>
          <a:lstStyle/>
          <a:p>
            <a:pPr marL="342900" indent="-342900" algn="l">
              <a:lnSpc>
                <a:spcPts val="2300"/>
              </a:lnSpc>
              <a:buSzPct val="100000"/>
              <a:buChar char="•"/>
            </a:pPr>
            <a:r>
              <a:rPr lang="en-US" sz="1750" dirty="0">
                <a:solidFill>
                  <a:srgbClr val="EBEDF0"/>
                </a:solidFill>
                <a:latin typeface="Geist" pitchFamily="34" charset="0"/>
                <a:ea typeface="Geist" pitchFamily="34" charset="-122"/>
                <a:cs typeface="Geist" pitchFamily="34" charset="-120"/>
              </a:rPr>
              <a:t>Access to our automation repository, featuring the Page Object Model (POM) structure and clear run instructions.</a:t>
            </a:r>
            <a:endParaRPr lang="en-US" sz="17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20460"/>
            <a:ext cx="10727650" cy="501253"/>
          </a:xfrm>
          <a:prstGeom prst="rect">
            <a:avLst/>
          </a:prstGeom>
          <a:noFill/>
          <a:ln/>
        </p:spPr>
        <p:txBody>
          <a:bodyPr wrap="none" lIns="0" tIns="0" rIns="0" bIns="0" rtlCol="0" anchor="t"/>
          <a:lstStyle/>
          <a:p>
            <a:pPr marL="0" indent="0" algn="l">
              <a:lnSpc>
                <a:spcPts val="3900"/>
              </a:lnSpc>
              <a:buNone/>
            </a:pPr>
            <a:r>
              <a:rPr lang="en-US" sz="3000" b="1" dirty="0">
                <a:solidFill>
                  <a:srgbClr val="F2F5FA"/>
                </a:solidFill>
                <a:latin typeface="Geist Bold" pitchFamily="34" charset="0"/>
                <a:ea typeface="Geist Bold" pitchFamily="34" charset="-122"/>
                <a:cs typeface="Geist Bold" pitchFamily="34" charset="-120"/>
              </a:rPr>
              <a:t>Team &amp; Responsibilities: Our Dedicated QA Professionals</a:t>
            </a:r>
            <a:endParaRPr lang="en-US" sz="3000" dirty="0"/>
          </a:p>
        </p:txBody>
      </p:sp>
      <p:sp>
        <p:nvSpPr>
          <p:cNvPr id="3" name="Text 1"/>
          <p:cNvSpPr/>
          <p:nvPr/>
        </p:nvSpPr>
        <p:spPr>
          <a:xfrm>
            <a:off x="793790" y="1707237"/>
            <a:ext cx="13042821" cy="501015"/>
          </a:xfrm>
          <a:prstGeom prst="rect">
            <a:avLst/>
          </a:prstGeom>
          <a:noFill/>
          <a:ln/>
        </p:spPr>
        <p:txBody>
          <a:bodyPr wrap="square" lIns="0" tIns="0" rIns="0" bIns="0" rtlCol="0" anchor="t"/>
          <a:lstStyle/>
          <a:p>
            <a:pPr marL="0" indent="0" algn="l">
              <a:lnSpc>
                <a:spcPts val="1950"/>
              </a:lnSpc>
              <a:buNone/>
            </a:pPr>
            <a:r>
              <a:rPr lang="en-US" sz="1500" dirty="0">
                <a:solidFill>
                  <a:srgbClr val="EBEDF0"/>
                </a:solidFill>
                <a:latin typeface="Geist" pitchFamily="34" charset="0"/>
                <a:ea typeface="Geist" pitchFamily="34" charset="-122"/>
                <a:cs typeface="Geist" pitchFamily="34" charset="-120"/>
              </a:rPr>
              <a:t>Our testing effort was a collaborative endeavor, with each team member focusing on critical areas of the Swag Labs application to ensure comprehensive coverage and quality.</a:t>
            </a:r>
            <a:endParaRPr lang="en-US" sz="150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425065"/>
            <a:ext cx="481965" cy="481965"/>
          </a:xfrm>
          <a:prstGeom prst="rect">
            <a:avLst/>
          </a:prstGeom>
        </p:spPr>
      </p:pic>
      <p:sp>
        <p:nvSpPr>
          <p:cNvPr id="5" name="Text 2"/>
          <p:cNvSpPr/>
          <p:nvPr/>
        </p:nvSpPr>
        <p:spPr>
          <a:xfrm>
            <a:off x="1516737" y="2533412"/>
            <a:ext cx="2409944" cy="313253"/>
          </a:xfrm>
          <a:prstGeom prst="rect">
            <a:avLst/>
          </a:prstGeom>
          <a:noFill/>
          <a:ln/>
        </p:spPr>
        <p:txBody>
          <a:bodyPr wrap="none" lIns="0" tIns="0" rIns="0" bIns="0" rtlCol="0" anchor="t"/>
          <a:lstStyle/>
          <a:p>
            <a:pPr marL="0" indent="0" algn="l">
              <a:lnSpc>
                <a:spcPts val="2450"/>
              </a:lnSpc>
              <a:buNone/>
            </a:pPr>
            <a:r>
              <a:rPr lang="en-US" sz="1850" b="1" dirty="0">
                <a:solidFill>
                  <a:srgbClr val="EBEDF0"/>
                </a:solidFill>
                <a:latin typeface="Geist Bold" pitchFamily="34" charset="0"/>
                <a:ea typeface="Geist Bold" pitchFamily="34" charset="-122"/>
                <a:cs typeface="Geist Bold" pitchFamily="34" charset="-120"/>
              </a:rPr>
              <a:t>Ahmed Meatmed</a:t>
            </a:r>
            <a:endParaRPr lang="en-US" sz="1850" dirty="0"/>
          </a:p>
        </p:txBody>
      </p:sp>
      <p:sp>
        <p:nvSpPr>
          <p:cNvPr id="6" name="Text 3"/>
          <p:cNvSpPr/>
          <p:nvPr/>
        </p:nvSpPr>
        <p:spPr>
          <a:xfrm>
            <a:off x="1516737" y="2962275"/>
            <a:ext cx="5677972" cy="250508"/>
          </a:xfrm>
          <a:prstGeom prst="rect">
            <a:avLst/>
          </a:prstGeom>
          <a:noFill/>
          <a:ln/>
        </p:spPr>
        <p:txBody>
          <a:bodyPr wrap="none" lIns="0" tIns="0" rIns="0" bIns="0" rtlCol="0" anchor="t"/>
          <a:lstStyle/>
          <a:p>
            <a:pPr marL="0" indent="0" algn="l">
              <a:lnSpc>
                <a:spcPts val="1950"/>
              </a:lnSpc>
              <a:buNone/>
            </a:pPr>
            <a:r>
              <a:rPr lang="en-US" sz="1500" dirty="0">
                <a:solidFill>
                  <a:srgbClr val="EBEDF0"/>
                </a:solidFill>
                <a:latin typeface="Geist" pitchFamily="34" charset="0"/>
                <a:ea typeface="Geist" pitchFamily="34" charset="-122"/>
                <a:cs typeface="Geist" pitchFamily="34" charset="-120"/>
              </a:rPr>
              <a:t>Team Leader - SideBar</a:t>
            </a:r>
            <a:endParaRPr lang="en-US" sz="1500" dirty="0"/>
          </a:p>
        </p:txBody>
      </p:sp>
      <p:sp>
        <p:nvSpPr>
          <p:cNvPr id="7" name="Text 4"/>
          <p:cNvSpPr/>
          <p:nvPr/>
        </p:nvSpPr>
        <p:spPr>
          <a:xfrm>
            <a:off x="1516737" y="3328392"/>
            <a:ext cx="5677972" cy="501015"/>
          </a:xfrm>
          <a:prstGeom prst="rect">
            <a:avLst/>
          </a:prstGeom>
          <a:noFill/>
          <a:ln/>
        </p:spPr>
        <p:txBody>
          <a:bodyPr wrap="square" lIns="0" tIns="0" rIns="0" bIns="0" rtlCol="0" anchor="t"/>
          <a:lstStyle/>
          <a:p>
            <a:pPr marL="0" indent="0" algn="l">
              <a:lnSpc>
                <a:spcPts val="1950"/>
              </a:lnSpc>
              <a:buNone/>
            </a:pPr>
            <a:r>
              <a:rPr lang="en-US" sz="1500" dirty="0">
                <a:solidFill>
                  <a:srgbClr val="EBEDF0"/>
                </a:solidFill>
                <a:latin typeface="Geist" pitchFamily="34" charset="0"/>
                <a:ea typeface="Geist" pitchFamily="34" charset="-122"/>
                <a:cs typeface="Geist" pitchFamily="34" charset="-120"/>
              </a:rPr>
              <a:t>Lead test strategy and functional testing for the Items Page. Coordinated team tasks and comprehensive reporting.</a:t>
            </a:r>
            <a:endParaRPr lang="en-US" sz="1500" dirty="0"/>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5691" y="2425065"/>
            <a:ext cx="481965" cy="481965"/>
          </a:xfrm>
          <a:prstGeom prst="rect">
            <a:avLst/>
          </a:prstGeom>
        </p:spPr>
      </p:pic>
      <p:sp>
        <p:nvSpPr>
          <p:cNvPr id="9" name="Text 5"/>
          <p:cNvSpPr/>
          <p:nvPr/>
        </p:nvSpPr>
        <p:spPr>
          <a:xfrm>
            <a:off x="8158639" y="2533412"/>
            <a:ext cx="2409944" cy="313253"/>
          </a:xfrm>
          <a:prstGeom prst="rect">
            <a:avLst/>
          </a:prstGeom>
          <a:noFill/>
          <a:ln/>
        </p:spPr>
        <p:txBody>
          <a:bodyPr wrap="none" lIns="0" tIns="0" rIns="0" bIns="0" rtlCol="0" anchor="t"/>
          <a:lstStyle/>
          <a:p>
            <a:pPr marL="0" indent="0" algn="l">
              <a:lnSpc>
                <a:spcPts val="2450"/>
              </a:lnSpc>
              <a:buNone/>
            </a:pPr>
            <a:r>
              <a:rPr lang="en-US" sz="1850" b="1" dirty="0">
                <a:solidFill>
                  <a:srgbClr val="EBEDF0"/>
                </a:solidFill>
                <a:latin typeface="Geist Bold" pitchFamily="34" charset="0"/>
                <a:ea typeface="Geist Bold" pitchFamily="34" charset="-122"/>
                <a:cs typeface="Geist Bold" pitchFamily="34" charset="-120"/>
              </a:rPr>
              <a:t>Malak Hamouda</a:t>
            </a:r>
            <a:endParaRPr lang="en-US" sz="1850" dirty="0"/>
          </a:p>
        </p:txBody>
      </p:sp>
      <p:sp>
        <p:nvSpPr>
          <p:cNvPr id="10" name="Text 6"/>
          <p:cNvSpPr/>
          <p:nvPr/>
        </p:nvSpPr>
        <p:spPr>
          <a:xfrm>
            <a:off x="8158639" y="2962275"/>
            <a:ext cx="5677972" cy="250508"/>
          </a:xfrm>
          <a:prstGeom prst="rect">
            <a:avLst/>
          </a:prstGeom>
          <a:noFill/>
          <a:ln/>
        </p:spPr>
        <p:txBody>
          <a:bodyPr wrap="none" lIns="0" tIns="0" rIns="0" bIns="0" rtlCol="0" anchor="t"/>
          <a:lstStyle/>
          <a:p>
            <a:pPr marL="0" indent="0" algn="l">
              <a:lnSpc>
                <a:spcPts val="1950"/>
              </a:lnSpc>
              <a:buNone/>
            </a:pPr>
            <a:r>
              <a:rPr lang="en-US" sz="1500" dirty="0">
                <a:solidFill>
                  <a:srgbClr val="EBEDF0"/>
                </a:solidFill>
                <a:latin typeface="Geist" pitchFamily="34" charset="0"/>
                <a:ea typeface="Geist" pitchFamily="34" charset="-122"/>
                <a:cs typeface="Geist" pitchFamily="34" charset="-120"/>
              </a:rPr>
              <a:t>Cart Page</a:t>
            </a:r>
            <a:endParaRPr lang="en-US" sz="1500" dirty="0"/>
          </a:p>
        </p:txBody>
      </p:sp>
      <p:sp>
        <p:nvSpPr>
          <p:cNvPr id="11" name="Text 7"/>
          <p:cNvSpPr/>
          <p:nvPr/>
        </p:nvSpPr>
        <p:spPr>
          <a:xfrm>
            <a:off x="8158639" y="3328392"/>
            <a:ext cx="5677972" cy="501015"/>
          </a:xfrm>
          <a:prstGeom prst="rect">
            <a:avLst/>
          </a:prstGeom>
          <a:noFill/>
          <a:ln/>
        </p:spPr>
        <p:txBody>
          <a:bodyPr wrap="square" lIns="0" tIns="0" rIns="0" bIns="0" rtlCol="0" anchor="t"/>
          <a:lstStyle/>
          <a:p>
            <a:pPr marL="0" indent="0" algn="l">
              <a:lnSpc>
                <a:spcPts val="1950"/>
              </a:lnSpc>
              <a:buNone/>
            </a:pPr>
            <a:r>
              <a:rPr lang="en-US" sz="1500" dirty="0">
                <a:solidFill>
                  <a:srgbClr val="EBEDF0"/>
                </a:solidFill>
                <a:latin typeface="Geist" pitchFamily="34" charset="0"/>
                <a:ea typeface="Geist" pitchFamily="34" charset="-122"/>
                <a:cs typeface="Geist" pitchFamily="34" charset="-120"/>
              </a:rPr>
              <a:t>Validated cart functions, identified edge cases, and meticulously logged defects with detailed steps and screenshots.</a:t>
            </a:r>
            <a:endParaRPr lang="en-US" sz="1500" dirty="0"/>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4214932"/>
            <a:ext cx="481965" cy="481965"/>
          </a:xfrm>
          <a:prstGeom prst="rect">
            <a:avLst/>
          </a:prstGeom>
        </p:spPr>
      </p:pic>
      <p:sp>
        <p:nvSpPr>
          <p:cNvPr id="13" name="Text 8"/>
          <p:cNvSpPr/>
          <p:nvPr/>
        </p:nvSpPr>
        <p:spPr>
          <a:xfrm>
            <a:off x="1516737" y="4323278"/>
            <a:ext cx="2409944" cy="313253"/>
          </a:xfrm>
          <a:prstGeom prst="rect">
            <a:avLst/>
          </a:prstGeom>
          <a:noFill/>
          <a:ln/>
        </p:spPr>
        <p:txBody>
          <a:bodyPr wrap="none" lIns="0" tIns="0" rIns="0" bIns="0" rtlCol="0" anchor="t"/>
          <a:lstStyle/>
          <a:p>
            <a:pPr marL="0" indent="0" algn="l">
              <a:lnSpc>
                <a:spcPts val="2450"/>
              </a:lnSpc>
              <a:buNone/>
            </a:pPr>
            <a:r>
              <a:rPr lang="en-US" sz="1850" b="1" dirty="0">
                <a:solidFill>
                  <a:srgbClr val="EBEDF0"/>
                </a:solidFill>
                <a:latin typeface="Geist Bold" pitchFamily="34" charset="0"/>
                <a:ea typeface="Geist Bold" pitchFamily="34" charset="-122"/>
                <a:cs typeface="Geist Bold" pitchFamily="34" charset="-120"/>
              </a:rPr>
              <a:t>Mariam Awad</a:t>
            </a:r>
            <a:endParaRPr lang="en-US" sz="1850" dirty="0"/>
          </a:p>
        </p:txBody>
      </p:sp>
      <p:sp>
        <p:nvSpPr>
          <p:cNvPr id="14" name="Text 9"/>
          <p:cNvSpPr/>
          <p:nvPr/>
        </p:nvSpPr>
        <p:spPr>
          <a:xfrm>
            <a:off x="1516737" y="4752142"/>
            <a:ext cx="5677972" cy="250508"/>
          </a:xfrm>
          <a:prstGeom prst="rect">
            <a:avLst/>
          </a:prstGeom>
          <a:noFill/>
          <a:ln/>
        </p:spPr>
        <p:txBody>
          <a:bodyPr wrap="none" lIns="0" tIns="0" rIns="0" bIns="0" rtlCol="0" anchor="t"/>
          <a:lstStyle/>
          <a:p>
            <a:pPr marL="0" indent="0" algn="l">
              <a:lnSpc>
                <a:spcPts val="1950"/>
              </a:lnSpc>
              <a:buNone/>
            </a:pPr>
            <a:r>
              <a:rPr lang="en-US" sz="1500" dirty="0">
                <a:solidFill>
                  <a:srgbClr val="EBEDF0"/>
                </a:solidFill>
                <a:latin typeface="Geist" pitchFamily="34" charset="0"/>
                <a:ea typeface="Geist" pitchFamily="34" charset="-122"/>
                <a:cs typeface="Geist" pitchFamily="34" charset="-120"/>
              </a:rPr>
              <a:t>Home Page</a:t>
            </a:r>
            <a:endParaRPr lang="en-US" sz="1500" dirty="0"/>
          </a:p>
        </p:txBody>
      </p:sp>
      <p:sp>
        <p:nvSpPr>
          <p:cNvPr id="15" name="Text 10"/>
          <p:cNvSpPr/>
          <p:nvPr/>
        </p:nvSpPr>
        <p:spPr>
          <a:xfrm>
            <a:off x="1516737" y="5118259"/>
            <a:ext cx="5677972" cy="501015"/>
          </a:xfrm>
          <a:prstGeom prst="rect">
            <a:avLst/>
          </a:prstGeom>
          <a:noFill/>
          <a:ln/>
        </p:spPr>
        <p:txBody>
          <a:bodyPr wrap="square" lIns="0" tIns="0" rIns="0" bIns="0" rtlCol="0" anchor="t"/>
          <a:lstStyle/>
          <a:p>
            <a:pPr marL="0" indent="0" algn="l">
              <a:lnSpc>
                <a:spcPts val="1950"/>
              </a:lnSpc>
              <a:buNone/>
            </a:pPr>
            <a:r>
              <a:rPr lang="en-US" sz="1500" dirty="0">
                <a:solidFill>
                  <a:srgbClr val="EBEDF0"/>
                </a:solidFill>
                <a:latin typeface="Geist" pitchFamily="34" charset="0"/>
                <a:ea typeface="Geist" pitchFamily="34" charset="-122"/>
                <a:cs typeface="Geist" pitchFamily="34" charset="-120"/>
              </a:rPr>
              <a:t>Tested home page components, content accuracy, and the overall usability flows for an optimal user experience.</a:t>
            </a:r>
            <a:endParaRPr lang="en-US" sz="1500" dirty="0"/>
          </a:p>
        </p:txBody>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5691" y="4214932"/>
            <a:ext cx="481965" cy="481965"/>
          </a:xfrm>
          <a:prstGeom prst="rect">
            <a:avLst/>
          </a:prstGeom>
        </p:spPr>
      </p:pic>
      <p:sp>
        <p:nvSpPr>
          <p:cNvPr id="17" name="Text 11"/>
          <p:cNvSpPr/>
          <p:nvPr/>
        </p:nvSpPr>
        <p:spPr>
          <a:xfrm>
            <a:off x="8158639" y="4323278"/>
            <a:ext cx="2409944" cy="313253"/>
          </a:xfrm>
          <a:prstGeom prst="rect">
            <a:avLst/>
          </a:prstGeom>
          <a:noFill/>
          <a:ln/>
        </p:spPr>
        <p:txBody>
          <a:bodyPr wrap="none" lIns="0" tIns="0" rIns="0" bIns="0" rtlCol="0" anchor="t"/>
          <a:lstStyle/>
          <a:p>
            <a:pPr marL="0" indent="0" algn="l">
              <a:lnSpc>
                <a:spcPts val="2450"/>
              </a:lnSpc>
              <a:buNone/>
            </a:pPr>
            <a:r>
              <a:rPr lang="en-US" sz="1850" b="1" dirty="0">
                <a:solidFill>
                  <a:srgbClr val="EBEDF0"/>
                </a:solidFill>
                <a:latin typeface="Geist Bold" pitchFamily="34" charset="0"/>
                <a:ea typeface="Geist Bold" pitchFamily="34" charset="-122"/>
                <a:cs typeface="Geist Bold" pitchFamily="34" charset="-120"/>
              </a:rPr>
              <a:t>Shimaa Emad</a:t>
            </a:r>
            <a:endParaRPr lang="en-US" sz="1850" dirty="0"/>
          </a:p>
        </p:txBody>
      </p:sp>
      <p:sp>
        <p:nvSpPr>
          <p:cNvPr id="18" name="Text 12"/>
          <p:cNvSpPr/>
          <p:nvPr/>
        </p:nvSpPr>
        <p:spPr>
          <a:xfrm>
            <a:off x="8158639" y="4752142"/>
            <a:ext cx="5677972" cy="250508"/>
          </a:xfrm>
          <a:prstGeom prst="rect">
            <a:avLst/>
          </a:prstGeom>
          <a:noFill/>
          <a:ln/>
        </p:spPr>
        <p:txBody>
          <a:bodyPr wrap="none" lIns="0" tIns="0" rIns="0" bIns="0" rtlCol="0" anchor="t"/>
          <a:lstStyle/>
          <a:p>
            <a:pPr marL="0" indent="0" algn="l">
              <a:lnSpc>
                <a:spcPts val="1950"/>
              </a:lnSpc>
              <a:buNone/>
            </a:pPr>
            <a:r>
              <a:rPr lang="en-US" sz="1500" dirty="0">
                <a:solidFill>
                  <a:srgbClr val="EBEDF0"/>
                </a:solidFill>
                <a:latin typeface="Geist" pitchFamily="34" charset="0"/>
                <a:ea typeface="Geist" pitchFamily="34" charset="-122"/>
                <a:cs typeface="Geist" pitchFamily="34" charset="-120"/>
              </a:rPr>
              <a:t>Login Page</a:t>
            </a:r>
            <a:endParaRPr lang="en-US" sz="1500" dirty="0"/>
          </a:p>
        </p:txBody>
      </p:sp>
      <p:sp>
        <p:nvSpPr>
          <p:cNvPr id="19" name="Text 13"/>
          <p:cNvSpPr/>
          <p:nvPr/>
        </p:nvSpPr>
        <p:spPr>
          <a:xfrm>
            <a:off x="8158639" y="5118259"/>
            <a:ext cx="5677972" cy="501015"/>
          </a:xfrm>
          <a:prstGeom prst="rect">
            <a:avLst/>
          </a:prstGeom>
          <a:noFill/>
          <a:ln/>
        </p:spPr>
        <p:txBody>
          <a:bodyPr wrap="square" lIns="0" tIns="0" rIns="0" bIns="0" rtlCol="0" anchor="t"/>
          <a:lstStyle/>
          <a:p>
            <a:pPr marL="0" indent="0" algn="l">
              <a:lnSpc>
                <a:spcPts val="1950"/>
              </a:lnSpc>
              <a:buNone/>
            </a:pPr>
            <a:r>
              <a:rPr lang="en-US" sz="1500" dirty="0">
                <a:solidFill>
                  <a:srgbClr val="EBEDF0"/>
                </a:solidFill>
                <a:latin typeface="Geist" pitchFamily="34" charset="0"/>
                <a:ea typeface="Geist" pitchFamily="34" charset="-122"/>
                <a:cs typeface="Geist" pitchFamily="34" charset="-120"/>
              </a:rPr>
              <a:t>Verified login processes, session handling, and error states across various credential scenarios.</a:t>
            </a:r>
            <a:endParaRPr lang="en-US" sz="1500" dirty="0"/>
          </a:p>
        </p:txBody>
      </p:sp>
      <p:pic>
        <p:nvPicPr>
          <p:cNvPr id="20"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3790" y="6004798"/>
            <a:ext cx="481965" cy="481965"/>
          </a:xfrm>
          <a:prstGeom prst="rect">
            <a:avLst/>
          </a:prstGeom>
        </p:spPr>
      </p:pic>
      <p:sp>
        <p:nvSpPr>
          <p:cNvPr id="21" name="Text 14"/>
          <p:cNvSpPr/>
          <p:nvPr/>
        </p:nvSpPr>
        <p:spPr>
          <a:xfrm>
            <a:off x="1516737" y="6113145"/>
            <a:ext cx="2409944" cy="313253"/>
          </a:xfrm>
          <a:prstGeom prst="rect">
            <a:avLst/>
          </a:prstGeom>
          <a:noFill/>
          <a:ln/>
        </p:spPr>
        <p:txBody>
          <a:bodyPr wrap="none" lIns="0" tIns="0" rIns="0" bIns="0" rtlCol="0" anchor="t"/>
          <a:lstStyle/>
          <a:p>
            <a:pPr marL="0" indent="0" algn="l">
              <a:lnSpc>
                <a:spcPts val="2450"/>
              </a:lnSpc>
              <a:buNone/>
            </a:pPr>
            <a:r>
              <a:rPr lang="en-US" sz="1850" b="1" dirty="0">
                <a:solidFill>
                  <a:srgbClr val="EBEDF0"/>
                </a:solidFill>
                <a:latin typeface="Geist Bold" pitchFamily="34" charset="0"/>
                <a:ea typeface="Geist Bold" pitchFamily="34" charset="-122"/>
                <a:cs typeface="Geist Bold" pitchFamily="34" charset="-120"/>
              </a:rPr>
              <a:t>Saif Sharaf Eldin</a:t>
            </a:r>
            <a:endParaRPr lang="en-US" sz="1850" dirty="0"/>
          </a:p>
        </p:txBody>
      </p:sp>
      <p:sp>
        <p:nvSpPr>
          <p:cNvPr id="22" name="Text 15"/>
          <p:cNvSpPr/>
          <p:nvPr/>
        </p:nvSpPr>
        <p:spPr>
          <a:xfrm>
            <a:off x="1516737" y="6542008"/>
            <a:ext cx="5677972" cy="250508"/>
          </a:xfrm>
          <a:prstGeom prst="rect">
            <a:avLst/>
          </a:prstGeom>
          <a:noFill/>
          <a:ln/>
        </p:spPr>
        <p:txBody>
          <a:bodyPr wrap="none" lIns="0" tIns="0" rIns="0" bIns="0" rtlCol="0" anchor="t"/>
          <a:lstStyle/>
          <a:p>
            <a:pPr marL="0" indent="0" algn="l">
              <a:lnSpc>
                <a:spcPts val="1950"/>
              </a:lnSpc>
              <a:buNone/>
            </a:pPr>
            <a:r>
              <a:rPr lang="en-US" sz="1500" dirty="0">
                <a:solidFill>
                  <a:srgbClr val="EBEDF0"/>
                </a:solidFill>
                <a:latin typeface="Geist" pitchFamily="34" charset="0"/>
                <a:ea typeface="Geist" pitchFamily="34" charset="-122"/>
                <a:cs typeface="Geist" pitchFamily="34" charset="-120"/>
              </a:rPr>
              <a:t>Items Page</a:t>
            </a:r>
            <a:endParaRPr lang="en-US" sz="1500" dirty="0"/>
          </a:p>
        </p:txBody>
      </p:sp>
      <p:sp>
        <p:nvSpPr>
          <p:cNvPr id="23" name="Text 16"/>
          <p:cNvSpPr/>
          <p:nvPr/>
        </p:nvSpPr>
        <p:spPr>
          <a:xfrm>
            <a:off x="1516737" y="6908125"/>
            <a:ext cx="5677972" cy="501015"/>
          </a:xfrm>
          <a:prstGeom prst="rect">
            <a:avLst/>
          </a:prstGeom>
          <a:noFill/>
          <a:ln/>
        </p:spPr>
        <p:txBody>
          <a:bodyPr wrap="square" lIns="0" tIns="0" rIns="0" bIns="0" rtlCol="0" anchor="t"/>
          <a:lstStyle/>
          <a:p>
            <a:pPr marL="0" indent="0" algn="l">
              <a:lnSpc>
                <a:spcPts val="1950"/>
              </a:lnSpc>
              <a:buNone/>
            </a:pPr>
            <a:r>
              <a:rPr lang="en-US" sz="1500" dirty="0">
                <a:solidFill>
                  <a:srgbClr val="EBEDF0"/>
                </a:solidFill>
                <a:latin typeface="Geist" pitchFamily="34" charset="0"/>
                <a:ea typeface="Geist" pitchFamily="34" charset="-122"/>
                <a:cs typeface="Geist" pitchFamily="34" charset="-120"/>
              </a:rPr>
              <a:t>Focused on ensuring the reliability and functionality of product displays and item interactions.</a:t>
            </a:r>
            <a:endParaRPr lang="en-US" sz="1500" dirty="0"/>
          </a:p>
        </p:txBody>
      </p:sp>
      <p:pic>
        <p:nvPicPr>
          <p:cNvPr id="24"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35691" y="6004798"/>
            <a:ext cx="481965" cy="481965"/>
          </a:xfrm>
          <a:prstGeom prst="rect">
            <a:avLst/>
          </a:prstGeom>
        </p:spPr>
      </p:pic>
      <p:sp>
        <p:nvSpPr>
          <p:cNvPr id="25" name="Text 17"/>
          <p:cNvSpPr/>
          <p:nvPr/>
        </p:nvSpPr>
        <p:spPr>
          <a:xfrm>
            <a:off x="8158639" y="6113145"/>
            <a:ext cx="2409944" cy="313253"/>
          </a:xfrm>
          <a:prstGeom prst="rect">
            <a:avLst/>
          </a:prstGeom>
          <a:noFill/>
          <a:ln/>
        </p:spPr>
        <p:txBody>
          <a:bodyPr wrap="none" lIns="0" tIns="0" rIns="0" bIns="0" rtlCol="0" anchor="t"/>
          <a:lstStyle/>
          <a:p>
            <a:pPr marL="0" indent="0" algn="l">
              <a:lnSpc>
                <a:spcPts val="2450"/>
              </a:lnSpc>
              <a:buNone/>
            </a:pPr>
            <a:r>
              <a:rPr lang="en-US" sz="1850" b="1" dirty="0">
                <a:solidFill>
                  <a:srgbClr val="EBEDF0"/>
                </a:solidFill>
                <a:latin typeface="Geist Bold" pitchFamily="34" charset="0"/>
                <a:ea typeface="Geist Bold" pitchFamily="34" charset="-122"/>
                <a:cs typeface="Geist Bold" pitchFamily="34" charset="-120"/>
              </a:rPr>
              <a:t>Ziyad Lotfy</a:t>
            </a:r>
            <a:endParaRPr lang="en-US" sz="1850" dirty="0"/>
          </a:p>
        </p:txBody>
      </p:sp>
      <p:sp>
        <p:nvSpPr>
          <p:cNvPr id="26" name="Text 18"/>
          <p:cNvSpPr/>
          <p:nvPr/>
        </p:nvSpPr>
        <p:spPr>
          <a:xfrm>
            <a:off x="8158639" y="6542008"/>
            <a:ext cx="5677972" cy="250508"/>
          </a:xfrm>
          <a:prstGeom prst="rect">
            <a:avLst/>
          </a:prstGeom>
          <a:noFill/>
          <a:ln/>
        </p:spPr>
        <p:txBody>
          <a:bodyPr wrap="none" lIns="0" tIns="0" rIns="0" bIns="0" rtlCol="0" anchor="t"/>
          <a:lstStyle/>
          <a:p>
            <a:pPr marL="0" indent="0" algn="l">
              <a:lnSpc>
                <a:spcPts val="1950"/>
              </a:lnSpc>
              <a:buNone/>
            </a:pPr>
            <a:r>
              <a:rPr lang="en-US" sz="1500" dirty="0">
                <a:solidFill>
                  <a:srgbClr val="EBEDF0"/>
                </a:solidFill>
                <a:latin typeface="Geist" pitchFamily="34" charset="0"/>
                <a:ea typeface="Geist" pitchFamily="34" charset="-122"/>
                <a:cs typeface="Geist" pitchFamily="34" charset="-120"/>
              </a:rPr>
              <a:t>Checkout</a:t>
            </a:r>
            <a:endParaRPr lang="en-US" sz="1500" dirty="0"/>
          </a:p>
        </p:txBody>
      </p:sp>
      <p:sp>
        <p:nvSpPr>
          <p:cNvPr id="27" name="Text 19"/>
          <p:cNvSpPr/>
          <p:nvPr/>
        </p:nvSpPr>
        <p:spPr>
          <a:xfrm>
            <a:off x="8158639" y="6908125"/>
            <a:ext cx="5677972" cy="501015"/>
          </a:xfrm>
          <a:prstGeom prst="rect">
            <a:avLst/>
          </a:prstGeom>
          <a:noFill/>
          <a:ln/>
        </p:spPr>
        <p:txBody>
          <a:bodyPr wrap="square" lIns="0" tIns="0" rIns="0" bIns="0" rtlCol="0" anchor="t"/>
          <a:lstStyle/>
          <a:p>
            <a:pPr marL="0" indent="0" algn="l">
              <a:lnSpc>
                <a:spcPts val="1950"/>
              </a:lnSpc>
              <a:buNone/>
            </a:pPr>
            <a:r>
              <a:rPr lang="en-US" sz="1500" dirty="0">
                <a:solidFill>
                  <a:srgbClr val="EBEDF0"/>
                </a:solidFill>
                <a:latin typeface="Geist" pitchFamily="34" charset="0"/>
                <a:ea typeface="Geist" pitchFamily="34" charset="-122"/>
                <a:cs typeface="Geist" pitchFamily="34" charset="-120"/>
              </a:rPr>
              <a:t>Tested the entire checkout sequence, payment validation, order confirmation, and robust error handling.</a:t>
            </a:r>
            <a:endParaRPr lang="en-US" sz="15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80">
                                          <p:stCondLst>
                                            <p:cond delay="0"/>
                                          </p:stCondLst>
                                        </p:cTn>
                                        <p:tgtEl>
                                          <p:spTgt spid="6"/>
                                        </p:tgtEl>
                                      </p:cBhvr>
                                    </p:animEffect>
                                    <p:anim calcmode="lin" valueType="num">
                                      <p:cBhvr>
                                        <p:cTn id="4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5" dur="26">
                                          <p:stCondLst>
                                            <p:cond delay="650"/>
                                          </p:stCondLst>
                                        </p:cTn>
                                        <p:tgtEl>
                                          <p:spTgt spid="6"/>
                                        </p:tgtEl>
                                      </p:cBhvr>
                                      <p:to x="100000" y="60000"/>
                                    </p:animScale>
                                    <p:animScale>
                                      <p:cBhvr>
                                        <p:cTn id="46" dur="166" decel="50000">
                                          <p:stCondLst>
                                            <p:cond delay="676"/>
                                          </p:stCondLst>
                                        </p:cTn>
                                        <p:tgtEl>
                                          <p:spTgt spid="6"/>
                                        </p:tgtEl>
                                      </p:cBhvr>
                                      <p:to x="100000" y="100000"/>
                                    </p:animScale>
                                    <p:animScale>
                                      <p:cBhvr>
                                        <p:cTn id="47" dur="26">
                                          <p:stCondLst>
                                            <p:cond delay="1312"/>
                                          </p:stCondLst>
                                        </p:cTn>
                                        <p:tgtEl>
                                          <p:spTgt spid="6"/>
                                        </p:tgtEl>
                                      </p:cBhvr>
                                      <p:to x="100000" y="80000"/>
                                    </p:animScale>
                                    <p:animScale>
                                      <p:cBhvr>
                                        <p:cTn id="48" dur="166" decel="50000">
                                          <p:stCondLst>
                                            <p:cond delay="1338"/>
                                          </p:stCondLst>
                                        </p:cTn>
                                        <p:tgtEl>
                                          <p:spTgt spid="6"/>
                                        </p:tgtEl>
                                      </p:cBhvr>
                                      <p:to x="100000" y="100000"/>
                                    </p:animScale>
                                    <p:animScale>
                                      <p:cBhvr>
                                        <p:cTn id="49" dur="26">
                                          <p:stCondLst>
                                            <p:cond delay="1642"/>
                                          </p:stCondLst>
                                        </p:cTn>
                                        <p:tgtEl>
                                          <p:spTgt spid="6"/>
                                        </p:tgtEl>
                                      </p:cBhvr>
                                      <p:to x="100000" y="90000"/>
                                    </p:animScale>
                                    <p:animScale>
                                      <p:cBhvr>
                                        <p:cTn id="50" dur="166" decel="50000">
                                          <p:stCondLst>
                                            <p:cond delay="1668"/>
                                          </p:stCondLst>
                                        </p:cTn>
                                        <p:tgtEl>
                                          <p:spTgt spid="6"/>
                                        </p:tgtEl>
                                      </p:cBhvr>
                                      <p:to x="100000" y="100000"/>
                                    </p:animScale>
                                    <p:animScale>
                                      <p:cBhvr>
                                        <p:cTn id="51" dur="26">
                                          <p:stCondLst>
                                            <p:cond delay="1808"/>
                                          </p:stCondLst>
                                        </p:cTn>
                                        <p:tgtEl>
                                          <p:spTgt spid="6"/>
                                        </p:tgtEl>
                                      </p:cBhvr>
                                      <p:to x="100000" y="95000"/>
                                    </p:animScale>
                                    <p:animScale>
                                      <p:cBhvr>
                                        <p:cTn id="52" dur="166" decel="50000">
                                          <p:stCondLst>
                                            <p:cond delay="1834"/>
                                          </p:stCondLst>
                                        </p:cTn>
                                        <p:tgtEl>
                                          <p:spTgt spid="6"/>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down)">
                                      <p:cBhvr>
                                        <p:cTn id="55" dur="580">
                                          <p:stCondLst>
                                            <p:cond delay="0"/>
                                          </p:stCondLst>
                                        </p:cTn>
                                        <p:tgtEl>
                                          <p:spTgt spid="7"/>
                                        </p:tgtEl>
                                      </p:cBhvr>
                                    </p:animEffect>
                                    <p:anim calcmode="lin" valueType="num">
                                      <p:cBhvr>
                                        <p:cTn id="5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61" dur="26">
                                          <p:stCondLst>
                                            <p:cond delay="650"/>
                                          </p:stCondLst>
                                        </p:cTn>
                                        <p:tgtEl>
                                          <p:spTgt spid="7"/>
                                        </p:tgtEl>
                                      </p:cBhvr>
                                      <p:to x="100000" y="60000"/>
                                    </p:animScale>
                                    <p:animScale>
                                      <p:cBhvr>
                                        <p:cTn id="62" dur="166" decel="50000">
                                          <p:stCondLst>
                                            <p:cond delay="676"/>
                                          </p:stCondLst>
                                        </p:cTn>
                                        <p:tgtEl>
                                          <p:spTgt spid="7"/>
                                        </p:tgtEl>
                                      </p:cBhvr>
                                      <p:to x="100000" y="100000"/>
                                    </p:animScale>
                                    <p:animScale>
                                      <p:cBhvr>
                                        <p:cTn id="63" dur="26">
                                          <p:stCondLst>
                                            <p:cond delay="1312"/>
                                          </p:stCondLst>
                                        </p:cTn>
                                        <p:tgtEl>
                                          <p:spTgt spid="7"/>
                                        </p:tgtEl>
                                      </p:cBhvr>
                                      <p:to x="100000" y="80000"/>
                                    </p:animScale>
                                    <p:animScale>
                                      <p:cBhvr>
                                        <p:cTn id="64" dur="166" decel="50000">
                                          <p:stCondLst>
                                            <p:cond delay="1338"/>
                                          </p:stCondLst>
                                        </p:cTn>
                                        <p:tgtEl>
                                          <p:spTgt spid="7"/>
                                        </p:tgtEl>
                                      </p:cBhvr>
                                      <p:to x="100000" y="100000"/>
                                    </p:animScale>
                                    <p:animScale>
                                      <p:cBhvr>
                                        <p:cTn id="65" dur="26">
                                          <p:stCondLst>
                                            <p:cond delay="1642"/>
                                          </p:stCondLst>
                                        </p:cTn>
                                        <p:tgtEl>
                                          <p:spTgt spid="7"/>
                                        </p:tgtEl>
                                      </p:cBhvr>
                                      <p:to x="100000" y="90000"/>
                                    </p:animScale>
                                    <p:animScale>
                                      <p:cBhvr>
                                        <p:cTn id="66" dur="166" decel="50000">
                                          <p:stCondLst>
                                            <p:cond delay="1668"/>
                                          </p:stCondLst>
                                        </p:cTn>
                                        <p:tgtEl>
                                          <p:spTgt spid="7"/>
                                        </p:tgtEl>
                                      </p:cBhvr>
                                      <p:to x="100000" y="100000"/>
                                    </p:animScale>
                                    <p:animScale>
                                      <p:cBhvr>
                                        <p:cTn id="67" dur="26">
                                          <p:stCondLst>
                                            <p:cond delay="1808"/>
                                          </p:stCondLst>
                                        </p:cTn>
                                        <p:tgtEl>
                                          <p:spTgt spid="7"/>
                                        </p:tgtEl>
                                      </p:cBhvr>
                                      <p:to x="100000" y="95000"/>
                                    </p:animScale>
                                    <p:animScale>
                                      <p:cBhvr>
                                        <p:cTn id="68" dur="166" decel="50000">
                                          <p:stCondLst>
                                            <p:cond delay="1834"/>
                                          </p:stCondLst>
                                        </p:cTn>
                                        <p:tgtEl>
                                          <p:spTgt spid="7"/>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down)">
                                      <p:cBhvr>
                                        <p:cTn id="73" dur="580">
                                          <p:stCondLst>
                                            <p:cond delay="0"/>
                                          </p:stCondLst>
                                        </p:cTn>
                                        <p:tgtEl>
                                          <p:spTgt spid="8"/>
                                        </p:tgtEl>
                                      </p:cBhvr>
                                    </p:animEffect>
                                    <p:anim calcmode="lin" valueType="num">
                                      <p:cBhvr>
                                        <p:cTn id="7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79" dur="26">
                                          <p:stCondLst>
                                            <p:cond delay="650"/>
                                          </p:stCondLst>
                                        </p:cTn>
                                        <p:tgtEl>
                                          <p:spTgt spid="8"/>
                                        </p:tgtEl>
                                      </p:cBhvr>
                                      <p:to x="100000" y="60000"/>
                                    </p:animScale>
                                    <p:animScale>
                                      <p:cBhvr>
                                        <p:cTn id="80" dur="166" decel="50000">
                                          <p:stCondLst>
                                            <p:cond delay="676"/>
                                          </p:stCondLst>
                                        </p:cTn>
                                        <p:tgtEl>
                                          <p:spTgt spid="8"/>
                                        </p:tgtEl>
                                      </p:cBhvr>
                                      <p:to x="100000" y="100000"/>
                                    </p:animScale>
                                    <p:animScale>
                                      <p:cBhvr>
                                        <p:cTn id="81" dur="26">
                                          <p:stCondLst>
                                            <p:cond delay="1312"/>
                                          </p:stCondLst>
                                        </p:cTn>
                                        <p:tgtEl>
                                          <p:spTgt spid="8"/>
                                        </p:tgtEl>
                                      </p:cBhvr>
                                      <p:to x="100000" y="80000"/>
                                    </p:animScale>
                                    <p:animScale>
                                      <p:cBhvr>
                                        <p:cTn id="82" dur="166" decel="50000">
                                          <p:stCondLst>
                                            <p:cond delay="1338"/>
                                          </p:stCondLst>
                                        </p:cTn>
                                        <p:tgtEl>
                                          <p:spTgt spid="8"/>
                                        </p:tgtEl>
                                      </p:cBhvr>
                                      <p:to x="100000" y="100000"/>
                                    </p:animScale>
                                    <p:animScale>
                                      <p:cBhvr>
                                        <p:cTn id="83" dur="26">
                                          <p:stCondLst>
                                            <p:cond delay="1642"/>
                                          </p:stCondLst>
                                        </p:cTn>
                                        <p:tgtEl>
                                          <p:spTgt spid="8"/>
                                        </p:tgtEl>
                                      </p:cBhvr>
                                      <p:to x="100000" y="90000"/>
                                    </p:animScale>
                                    <p:animScale>
                                      <p:cBhvr>
                                        <p:cTn id="84" dur="166" decel="50000">
                                          <p:stCondLst>
                                            <p:cond delay="1668"/>
                                          </p:stCondLst>
                                        </p:cTn>
                                        <p:tgtEl>
                                          <p:spTgt spid="8"/>
                                        </p:tgtEl>
                                      </p:cBhvr>
                                      <p:to x="100000" y="100000"/>
                                    </p:animScale>
                                    <p:animScale>
                                      <p:cBhvr>
                                        <p:cTn id="85" dur="26">
                                          <p:stCondLst>
                                            <p:cond delay="1808"/>
                                          </p:stCondLst>
                                        </p:cTn>
                                        <p:tgtEl>
                                          <p:spTgt spid="8"/>
                                        </p:tgtEl>
                                      </p:cBhvr>
                                      <p:to x="100000" y="95000"/>
                                    </p:animScale>
                                    <p:animScale>
                                      <p:cBhvr>
                                        <p:cTn id="86" dur="166" decel="50000">
                                          <p:stCondLst>
                                            <p:cond delay="1834"/>
                                          </p:stCondLst>
                                        </p:cTn>
                                        <p:tgtEl>
                                          <p:spTgt spid="8"/>
                                        </p:tgtEl>
                                      </p:cBhvr>
                                      <p:to x="100000" y="100000"/>
                                    </p:animScale>
                                  </p:childTnLst>
                                </p:cTn>
                              </p:par>
                              <p:par>
                                <p:cTn id="87" presetID="26" presetClass="entr" presetSubtype="0" fill="hold" grpId="0" nodeType="with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wipe(down)">
                                      <p:cBhvr>
                                        <p:cTn id="89" dur="580">
                                          <p:stCondLst>
                                            <p:cond delay="0"/>
                                          </p:stCondLst>
                                        </p:cTn>
                                        <p:tgtEl>
                                          <p:spTgt spid="9"/>
                                        </p:tgtEl>
                                      </p:cBhvr>
                                    </p:animEffect>
                                    <p:anim calcmode="lin" valueType="num">
                                      <p:cBhvr>
                                        <p:cTn id="9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95" dur="26">
                                          <p:stCondLst>
                                            <p:cond delay="650"/>
                                          </p:stCondLst>
                                        </p:cTn>
                                        <p:tgtEl>
                                          <p:spTgt spid="9"/>
                                        </p:tgtEl>
                                      </p:cBhvr>
                                      <p:to x="100000" y="60000"/>
                                    </p:animScale>
                                    <p:animScale>
                                      <p:cBhvr>
                                        <p:cTn id="96" dur="166" decel="50000">
                                          <p:stCondLst>
                                            <p:cond delay="676"/>
                                          </p:stCondLst>
                                        </p:cTn>
                                        <p:tgtEl>
                                          <p:spTgt spid="9"/>
                                        </p:tgtEl>
                                      </p:cBhvr>
                                      <p:to x="100000" y="100000"/>
                                    </p:animScale>
                                    <p:animScale>
                                      <p:cBhvr>
                                        <p:cTn id="97" dur="26">
                                          <p:stCondLst>
                                            <p:cond delay="1312"/>
                                          </p:stCondLst>
                                        </p:cTn>
                                        <p:tgtEl>
                                          <p:spTgt spid="9"/>
                                        </p:tgtEl>
                                      </p:cBhvr>
                                      <p:to x="100000" y="80000"/>
                                    </p:animScale>
                                    <p:animScale>
                                      <p:cBhvr>
                                        <p:cTn id="98" dur="166" decel="50000">
                                          <p:stCondLst>
                                            <p:cond delay="1338"/>
                                          </p:stCondLst>
                                        </p:cTn>
                                        <p:tgtEl>
                                          <p:spTgt spid="9"/>
                                        </p:tgtEl>
                                      </p:cBhvr>
                                      <p:to x="100000" y="100000"/>
                                    </p:animScale>
                                    <p:animScale>
                                      <p:cBhvr>
                                        <p:cTn id="99" dur="26">
                                          <p:stCondLst>
                                            <p:cond delay="1642"/>
                                          </p:stCondLst>
                                        </p:cTn>
                                        <p:tgtEl>
                                          <p:spTgt spid="9"/>
                                        </p:tgtEl>
                                      </p:cBhvr>
                                      <p:to x="100000" y="90000"/>
                                    </p:animScale>
                                    <p:animScale>
                                      <p:cBhvr>
                                        <p:cTn id="100" dur="166" decel="50000">
                                          <p:stCondLst>
                                            <p:cond delay="1668"/>
                                          </p:stCondLst>
                                        </p:cTn>
                                        <p:tgtEl>
                                          <p:spTgt spid="9"/>
                                        </p:tgtEl>
                                      </p:cBhvr>
                                      <p:to x="100000" y="100000"/>
                                    </p:animScale>
                                    <p:animScale>
                                      <p:cBhvr>
                                        <p:cTn id="101" dur="26">
                                          <p:stCondLst>
                                            <p:cond delay="1808"/>
                                          </p:stCondLst>
                                        </p:cTn>
                                        <p:tgtEl>
                                          <p:spTgt spid="9"/>
                                        </p:tgtEl>
                                      </p:cBhvr>
                                      <p:to x="100000" y="95000"/>
                                    </p:animScale>
                                    <p:animScale>
                                      <p:cBhvr>
                                        <p:cTn id="102" dur="166" decel="50000">
                                          <p:stCondLst>
                                            <p:cond delay="1834"/>
                                          </p:stCondLst>
                                        </p:cTn>
                                        <p:tgtEl>
                                          <p:spTgt spid="9"/>
                                        </p:tgtEl>
                                      </p:cBhvr>
                                      <p:to x="100000" y="100000"/>
                                    </p:animScale>
                                  </p:childTnLst>
                                </p:cTn>
                              </p:par>
                              <p:par>
                                <p:cTn id="103" presetID="26" presetClass="entr" presetSubtype="0" fill="hold" grpId="0" nodeType="withEffect">
                                  <p:stCondLst>
                                    <p:cond delay="0"/>
                                  </p:stCondLst>
                                  <p:childTnLst>
                                    <p:set>
                                      <p:cBhvr>
                                        <p:cTn id="104" dur="1" fill="hold">
                                          <p:stCondLst>
                                            <p:cond delay="0"/>
                                          </p:stCondLst>
                                        </p:cTn>
                                        <p:tgtEl>
                                          <p:spTgt spid="10"/>
                                        </p:tgtEl>
                                        <p:attrNameLst>
                                          <p:attrName>style.visibility</p:attrName>
                                        </p:attrNameLst>
                                      </p:cBhvr>
                                      <p:to>
                                        <p:strVal val="visible"/>
                                      </p:to>
                                    </p:set>
                                    <p:animEffect transition="in" filter="wipe(down)">
                                      <p:cBhvr>
                                        <p:cTn id="105" dur="580">
                                          <p:stCondLst>
                                            <p:cond delay="0"/>
                                          </p:stCondLst>
                                        </p:cTn>
                                        <p:tgtEl>
                                          <p:spTgt spid="10"/>
                                        </p:tgtEl>
                                      </p:cBhvr>
                                    </p:animEffect>
                                    <p:anim calcmode="lin" valueType="num">
                                      <p:cBhvr>
                                        <p:cTn id="10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11" dur="26">
                                          <p:stCondLst>
                                            <p:cond delay="650"/>
                                          </p:stCondLst>
                                        </p:cTn>
                                        <p:tgtEl>
                                          <p:spTgt spid="10"/>
                                        </p:tgtEl>
                                      </p:cBhvr>
                                      <p:to x="100000" y="60000"/>
                                    </p:animScale>
                                    <p:animScale>
                                      <p:cBhvr>
                                        <p:cTn id="112" dur="166" decel="50000">
                                          <p:stCondLst>
                                            <p:cond delay="676"/>
                                          </p:stCondLst>
                                        </p:cTn>
                                        <p:tgtEl>
                                          <p:spTgt spid="10"/>
                                        </p:tgtEl>
                                      </p:cBhvr>
                                      <p:to x="100000" y="100000"/>
                                    </p:animScale>
                                    <p:animScale>
                                      <p:cBhvr>
                                        <p:cTn id="113" dur="26">
                                          <p:stCondLst>
                                            <p:cond delay="1312"/>
                                          </p:stCondLst>
                                        </p:cTn>
                                        <p:tgtEl>
                                          <p:spTgt spid="10"/>
                                        </p:tgtEl>
                                      </p:cBhvr>
                                      <p:to x="100000" y="80000"/>
                                    </p:animScale>
                                    <p:animScale>
                                      <p:cBhvr>
                                        <p:cTn id="114" dur="166" decel="50000">
                                          <p:stCondLst>
                                            <p:cond delay="1338"/>
                                          </p:stCondLst>
                                        </p:cTn>
                                        <p:tgtEl>
                                          <p:spTgt spid="10"/>
                                        </p:tgtEl>
                                      </p:cBhvr>
                                      <p:to x="100000" y="100000"/>
                                    </p:animScale>
                                    <p:animScale>
                                      <p:cBhvr>
                                        <p:cTn id="115" dur="26">
                                          <p:stCondLst>
                                            <p:cond delay="1642"/>
                                          </p:stCondLst>
                                        </p:cTn>
                                        <p:tgtEl>
                                          <p:spTgt spid="10"/>
                                        </p:tgtEl>
                                      </p:cBhvr>
                                      <p:to x="100000" y="90000"/>
                                    </p:animScale>
                                    <p:animScale>
                                      <p:cBhvr>
                                        <p:cTn id="116" dur="166" decel="50000">
                                          <p:stCondLst>
                                            <p:cond delay="1668"/>
                                          </p:stCondLst>
                                        </p:cTn>
                                        <p:tgtEl>
                                          <p:spTgt spid="10"/>
                                        </p:tgtEl>
                                      </p:cBhvr>
                                      <p:to x="100000" y="100000"/>
                                    </p:animScale>
                                    <p:animScale>
                                      <p:cBhvr>
                                        <p:cTn id="117" dur="26">
                                          <p:stCondLst>
                                            <p:cond delay="1808"/>
                                          </p:stCondLst>
                                        </p:cTn>
                                        <p:tgtEl>
                                          <p:spTgt spid="10"/>
                                        </p:tgtEl>
                                      </p:cBhvr>
                                      <p:to x="100000" y="95000"/>
                                    </p:animScale>
                                    <p:animScale>
                                      <p:cBhvr>
                                        <p:cTn id="118" dur="166" decel="50000">
                                          <p:stCondLst>
                                            <p:cond delay="1834"/>
                                          </p:stCondLst>
                                        </p:cTn>
                                        <p:tgtEl>
                                          <p:spTgt spid="10"/>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11"/>
                                        </p:tgtEl>
                                        <p:attrNameLst>
                                          <p:attrName>style.visibility</p:attrName>
                                        </p:attrNameLst>
                                      </p:cBhvr>
                                      <p:to>
                                        <p:strVal val="visible"/>
                                      </p:to>
                                    </p:set>
                                    <p:animEffect transition="in" filter="wipe(down)">
                                      <p:cBhvr>
                                        <p:cTn id="121" dur="580">
                                          <p:stCondLst>
                                            <p:cond delay="0"/>
                                          </p:stCondLst>
                                        </p:cTn>
                                        <p:tgtEl>
                                          <p:spTgt spid="11"/>
                                        </p:tgtEl>
                                      </p:cBhvr>
                                    </p:animEffect>
                                    <p:anim calcmode="lin" valueType="num">
                                      <p:cBhvr>
                                        <p:cTn id="122"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27" dur="26">
                                          <p:stCondLst>
                                            <p:cond delay="650"/>
                                          </p:stCondLst>
                                        </p:cTn>
                                        <p:tgtEl>
                                          <p:spTgt spid="11"/>
                                        </p:tgtEl>
                                      </p:cBhvr>
                                      <p:to x="100000" y="60000"/>
                                    </p:animScale>
                                    <p:animScale>
                                      <p:cBhvr>
                                        <p:cTn id="128" dur="166" decel="50000">
                                          <p:stCondLst>
                                            <p:cond delay="676"/>
                                          </p:stCondLst>
                                        </p:cTn>
                                        <p:tgtEl>
                                          <p:spTgt spid="11"/>
                                        </p:tgtEl>
                                      </p:cBhvr>
                                      <p:to x="100000" y="100000"/>
                                    </p:animScale>
                                    <p:animScale>
                                      <p:cBhvr>
                                        <p:cTn id="129" dur="26">
                                          <p:stCondLst>
                                            <p:cond delay="1312"/>
                                          </p:stCondLst>
                                        </p:cTn>
                                        <p:tgtEl>
                                          <p:spTgt spid="11"/>
                                        </p:tgtEl>
                                      </p:cBhvr>
                                      <p:to x="100000" y="80000"/>
                                    </p:animScale>
                                    <p:animScale>
                                      <p:cBhvr>
                                        <p:cTn id="130" dur="166" decel="50000">
                                          <p:stCondLst>
                                            <p:cond delay="1338"/>
                                          </p:stCondLst>
                                        </p:cTn>
                                        <p:tgtEl>
                                          <p:spTgt spid="11"/>
                                        </p:tgtEl>
                                      </p:cBhvr>
                                      <p:to x="100000" y="100000"/>
                                    </p:animScale>
                                    <p:animScale>
                                      <p:cBhvr>
                                        <p:cTn id="131" dur="26">
                                          <p:stCondLst>
                                            <p:cond delay="1642"/>
                                          </p:stCondLst>
                                        </p:cTn>
                                        <p:tgtEl>
                                          <p:spTgt spid="11"/>
                                        </p:tgtEl>
                                      </p:cBhvr>
                                      <p:to x="100000" y="90000"/>
                                    </p:animScale>
                                    <p:animScale>
                                      <p:cBhvr>
                                        <p:cTn id="132" dur="166" decel="50000">
                                          <p:stCondLst>
                                            <p:cond delay="1668"/>
                                          </p:stCondLst>
                                        </p:cTn>
                                        <p:tgtEl>
                                          <p:spTgt spid="11"/>
                                        </p:tgtEl>
                                      </p:cBhvr>
                                      <p:to x="100000" y="100000"/>
                                    </p:animScale>
                                    <p:animScale>
                                      <p:cBhvr>
                                        <p:cTn id="133" dur="26">
                                          <p:stCondLst>
                                            <p:cond delay="1808"/>
                                          </p:stCondLst>
                                        </p:cTn>
                                        <p:tgtEl>
                                          <p:spTgt spid="11"/>
                                        </p:tgtEl>
                                      </p:cBhvr>
                                      <p:to x="100000" y="95000"/>
                                    </p:animScale>
                                    <p:animScale>
                                      <p:cBhvr>
                                        <p:cTn id="134" dur="166" decel="50000">
                                          <p:stCondLst>
                                            <p:cond delay="1834"/>
                                          </p:stCondLst>
                                        </p:cTn>
                                        <p:tgtEl>
                                          <p:spTgt spid="11"/>
                                        </p:tgtEl>
                                      </p:cBhvr>
                                      <p:to x="100000" y="100000"/>
                                    </p:animScale>
                                  </p:childTnLst>
                                </p:cTn>
                              </p:par>
                            </p:childTnLst>
                          </p:cTn>
                        </p:par>
                      </p:childTnLst>
                    </p:cTn>
                  </p:par>
                  <p:par>
                    <p:cTn id="135" fill="hold">
                      <p:stCondLst>
                        <p:cond delay="indefinite"/>
                      </p:stCondLst>
                      <p:childTnLst>
                        <p:par>
                          <p:cTn id="136" fill="hold">
                            <p:stCondLst>
                              <p:cond delay="0"/>
                            </p:stCondLst>
                            <p:childTnLst>
                              <p:par>
                                <p:cTn id="137" presetID="26" presetClass="entr" presetSubtype="0" fill="hold" nodeType="clickEffect">
                                  <p:stCondLst>
                                    <p:cond delay="0"/>
                                  </p:stCondLst>
                                  <p:childTnLst>
                                    <p:set>
                                      <p:cBhvr>
                                        <p:cTn id="138" dur="1" fill="hold">
                                          <p:stCondLst>
                                            <p:cond delay="0"/>
                                          </p:stCondLst>
                                        </p:cTn>
                                        <p:tgtEl>
                                          <p:spTgt spid="12"/>
                                        </p:tgtEl>
                                        <p:attrNameLst>
                                          <p:attrName>style.visibility</p:attrName>
                                        </p:attrNameLst>
                                      </p:cBhvr>
                                      <p:to>
                                        <p:strVal val="visible"/>
                                      </p:to>
                                    </p:set>
                                    <p:animEffect transition="in" filter="wipe(down)">
                                      <p:cBhvr>
                                        <p:cTn id="139" dur="580">
                                          <p:stCondLst>
                                            <p:cond delay="0"/>
                                          </p:stCondLst>
                                        </p:cTn>
                                        <p:tgtEl>
                                          <p:spTgt spid="12"/>
                                        </p:tgtEl>
                                      </p:cBhvr>
                                    </p:animEffect>
                                    <p:anim calcmode="lin" valueType="num">
                                      <p:cBhvr>
                                        <p:cTn id="140"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41"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42"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43"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44"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45" dur="26">
                                          <p:stCondLst>
                                            <p:cond delay="650"/>
                                          </p:stCondLst>
                                        </p:cTn>
                                        <p:tgtEl>
                                          <p:spTgt spid="12"/>
                                        </p:tgtEl>
                                      </p:cBhvr>
                                      <p:to x="100000" y="60000"/>
                                    </p:animScale>
                                    <p:animScale>
                                      <p:cBhvr>
                                        <p:cTn id="146" dur="166" decel="50000">
                                          <p:stCondLst>
                                            <p:cond delay="676"/>
                                          </p:stCondLst>
                                        </p:cTn>
                                        <p:tgtEl>
                                          <p:spTgt spid="12"/>
                                        </p:tgtEl>
                                      </p:cBhvr>
                                      <p:to x="100000" y="100000"/>
                                    </p:animScale>
                                    <p:animScale>
                                      <p:cBhvr>
                                        <p:cTn id="147" dur="26">
                                          <p:stCondLst>
                                            <p:cond delay="1312"/>
                                          </p:stCondLst>
                                        </p:cTn>
                                        <p:tgtEl>
                                          <p:spTgt spid="12"/>
                                        </p:tgtEl>
                                      </p:cBhvr>
                                      <p:to x="100000" y="80000"/>
                                    </p:animScale>
                                    <p:animScale>
                                      <p:cBhvr>
                                        <p:cTn id="148" dur="166" decel="50000">
                                          <p:stCondLst>
                                            <p:cond delay="1338"/>
                                          </p:stCondLst>
                                        </p:cTn>
                                        <p:tgtEl>
                                          <p:spTgt spid="12"/>
                                        </p:tgtEl>
                                      </p:cBhvr>
                                      <p:to x="100000" y="100000"/>
                                    </p:animScale>
                                    <p:animScale>
                                      <p:cBhvr>
                                        <p:cTn id="149" dur="26">
                                          <p:stCondLst>
                                            <p:cond delay="1642"/>
                                          </p:stCondLst>
                                        </p:cTn>
                                        <p:tgtEl>
                                          <p:spTgt spid="12"/>
                                        </p:tgtEl>
                                      </p:cBhvr>
                                      <p:to x="100000" y="90000"/>
                                    </p:animScale>
                                    <p:animScale>
                                      <p:cBhvr>
                                        <p:cTn id="150" dur="166" decel="50000">
                                          <p:stCondLst>
                                            <p:cond delay="1668"/>
                                          </p:stCondLst>
                                        </p:cTn>
                                        <p:tgtEl>
                                          <p:spTgt spid="12"/>
                                        </p:tgtEl>
                                      </p:cBhvr>
                                      <p:to x="100000" y="100000"/>
                                    </p:animScale>
                                    <p:animScale>
                                      <p:cBhvr>
                                        <p:cTn id="151" dur="26">
                                          <p:stCondLst>
                                            <p:cond delay="1808"/>
                                          </p:stCondLst>
                                        </p:cTn>
                                        <p:tgtEl>
                                          <p:spTgt spid="12"/>
                                        </p:tgtEl>
                                      </p:cBhvr>
                                      <p:to x="100000" y="95000"/>
                                    </p:animScale>
                                    <p:animScale>
                                      <p:cBhvr>
                                        <p:cTn id="152" dur="166" decel="50000">
                                          <p:stCondLst>
                                            <p:cond delay="1834"/>
                                          </p:stCondLst>
                                        </p:cTn>
                                        <p:tgtEl>
                                          <p:spTgt spid="12"/>
                                        </p:tgtEl>
                                      </p:cBhvr>
                                      <p:to x="100000" y="100000"/>
                                    </p:animScale>
                                  </p:childTnLst>
                                </p:cTn>
                              </p:par>
                              <p:par>
                                <p:cTn id="153" presetID="26" presetClass="entr" presetSubtype="0" fill="hold" grpId="0" nodeType="withEffect">
                                  <p:stCondLst>
                                    <p:cond delay="0"/>
                                  </p:stCondLst>
                                  <p:childTnLst>
                                    <p:set>
                                      <p:cBhvr>
                                        <p:cTn id="154" dur="1" fill="hold">
                                          <p:stCondLst>
                                            <p:cond delay="0"/>
                                          </p:stCondLst>
                                        </p:cTn>
                                        <p:tgtEl>
                                          <p:spTgt spid="13"/>
                                        </p:tgtEl>
                                        <p:attrNameLst>
                                          <p:attrName>style.visibility</p:attrName>
                                        </p:attrNameLst>
                                      </p:cBhvr>
                                      <p:to>
                                        <p:strVal val="visible"/>
                                      </p:to>
                                    </p:set>
                                    <p:animEffect transition="in" filter="wipe(down)">
                                      <p:cBhvr>
                                        <p:cTn id="155" dur="580">
                                          <p:stCondLst>
                                            <p:cond delay="0"/>
                                          </p:stCondLst>
                                        </p:cTn>
                                        <p:tgtEl>
                                          <p:spTgt spid="13"/>
                                        </p:tgtEl>
                                      </p:cBhvr>
                                    </p:animEffect>
                                    <p:anim calcmode="lin" valueType="num">
                                      <p:cBhvr>
                                        <p:cTn id="15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5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5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5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6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61" dur="26">
                                          <p:stCondLst>
                                            <p:cond delay="650"/>
                                          </p:stCondLst>
                                        </p:cTn>
                                        <p:tgtEl>
                                          <p:spTgt spid="13"/>
                                        </p:tgtEl>
                                      </p:cBhvr>
                                      <p:to x="100000" y="60000"/>
                                    </p:animScale>
                                    <p:animScale>
                                      <p:cBhvr>
                                        <p:cTn id="162" dur="166" decel="50000">
                                          <p:stCondLst>
                                            <p:cond delay="676"/>
                                          </p:stCondLst>
                                        </p:cTn>
                                        <p:tgtEl>
                                          <p:spTgt spid="13"/>
                                        </p:tgtEl>
                                      </p:cBhvr>
                                      <p:to x="100000" y="100000"/>
                                    </p:animScale>
                                    <p:animScale>
                                      <p:cBhvr>
                                        <p:cTn id="163" dur="26">
                                          <p:stCondLst>
                                            <p:cond delay="1312"/>
                                          </p:stCondLst>
                                        </p:cTn>
                                        <p:tgtEl>
                                          <p:spTgt spid="13"/>
                                        </p:tgtEl>
                                      </p:cBhvr>
                                      <p:to x="100000" y="80000"/>
                                    </p:animScale>
                                    <p:animScale>
                                      <p:cBhvr>
                                        <p:cTn id="164" dur="166" decel="50000">
                                          <p:stCondLst>
                                            <p:cond delay="1338"/>
                                          </p:stCondLst>
                                        </p:cTn>
                                        <p:tgtEl>
                                          <p:spTgt spid="13"/>
                                        </p:tgtEl>
                                      </p:cBhvr>
                                      <p:to x="100000" y="100000"/>
                                    </p:animScale>
                                    <p:animScale>
                                      <p:cBhvr>
                                        <p:cTn id="165" dur="26">
                                          <p:stCondLst>
                                            <p:cond delay="1642"/>
                                          </p:stCondLst>
                                        </p:cTn>
                                        <p:tgtEl>
                                          <p:spTgt spid="13"/>
                                        </p:tgtEl>
                                      </p:cBhvr>
                                      <p:to x="100000" y="90000"/>
                                    </p:animScale>
                                    <p:animScale>
                                      <p:cBhvr>
                                        <p:cTn id="166" dur="166" decel="50000">
                                          <p:stCondLst>
                                            <p:cond delay="1668"/>
                                          </p:stCondLst>
                                        </p:cTn>
                                        <p:tgtEl>
                                          <p:spTgt spid="13"/>
                                        </p:tgtEl>
                                      </p:cBhvr>
                                      <p:to x="100000" y="100000"/>
                                    </p:animScale>
                                    <p:animScale>
                                      <p:cBhvr>
                                        <p:cTn id="167" dur="26">
                                          <p:stCondLst>
                                            <p:cond delay="1808"/>
                                          </p:stCondLst>
                                        </p:cTn>
                                        <p:tgtEl>
                                          <p:spTgt spid="13"/>
                                        </p:tgtEl>
                                      </p:cBhvr>
                                      <p:to x="100000" y="95000"/>
                                    </p:animScale>
                                    <p:animScale>
                                      <p:cBhvr>
                                        <p:cTn id="168" dur="166" decel="50000">
                                          <p:stCondLst>
                                            <p:cond delay="1834"/>
                                          </p:stCondLst>
                                        </p:cTn>
                                        <p:tgtEl>
                                          <p:spTgt spid="13"/>
                                        </p:tgtEl>
                                      </p:cBhvr>
                                      <p:to x="100000" y="100000"/>
                                    </p:animScale>
                                  </p:childTnLst>
                                </p:cTn>
                              </p:par>
                              <p:par>
                                <p:cTn id="169" presetID="26" presetClass="entr" presetSubtype="0" fill="hold" grpId="0" nodeType="withEffect">
                                  <p:stCondLst>
                                    <p:cond delay="0"/>
                                  </p:stCondLst>
                                  <p:childTnLst>
                                    <p:set>
                                      <p:cBhvr>
                                        <p:cTn id="170" dur="1" fill="hold">
                                          <p:stCondLst>
                                            <p:cond delay="0"/>
                                          </p:stCondLst>
                                        </p:cTn>
                                        <p:tgtEl>
                                          <p:spTgt spid="14"/>
                                        </p:tgtEl>
                                        <p:attrNameLst>
                                          <p:attrName>style.visibility</p:attrName>
                                        </p:attrNameLst>
                                      </p:cBhvr>
                                      <p:to>
                                        <p:strVal val="visible"/>
                                      </p:to>
                                    </p:set>
                                    <p:animEffect transition="in" filter="wipe(down)">
                                      <p:cBhvr>
                                        <p:cTn id="171" dur="580">
                                          <p:stCondLst>
                                            <p:cond delay="0"/>
                                          </p:stCondLst>
                                        </p:cTn>
                                        <p:tgtEl>
                                          <p:spTgt spid="14"/>
                                        </p:tgtEl>
                                      </p:cBhvr>
                                    </p:animEffect>
                                    <p:anim calcmode="lin" valueType="num">
                                      <p:cBhvr>
                                        <p:cTn id="172"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73"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74"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75"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76"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77" dur="26">
                                          <p:stCondLst>
                                            <p:cond delay="650"/>
                                          </p:stCondLst>
                                        </p:cTn>
                                        <p:tgtEl>
                                          <p:spTgt spid="14"/>
                                        </p:tgtEl>
                                      </p:cBhvr>
                                      <p:to x="100000" y="60000"/>
                                    </p:animScale>
                                    <p:animScale>
                                      <p:cBhvr>
                                        <p:cTn id="178" dur="166" decel="50000">
                                          <p:stCondLst>
                                            <p:cond delay="676"/>
                                          </p:stCondLst>
                                        </p:cTn>
                                        <p:tgtEl>
                                          <p:spTgt spid="14"/>
                                        </p:tgtEl>
                                      </p:cBhvr>
                                      <p:to x="100000" y="100000"/>
                                    </p:animScale>
                                    <p:animScale>
                                      <p:cBhvr>
                                        <p:cTn id="179" dur="26">
                                          <p:stCondLst>
                                            <p:cond delay="1312"/>
                                          </p:stCondLst>
                                        </p:cTn>
                                        <p:tgtEl>
                                          <p:spTgt spid="14"/>
                                        </p:tgtEl>
                                      </p:cBhvr>
                                      <p:to x="100000" y="80000"/>
                                    </p:animScale>
                                    <p:animScale>
                                      <p:cBhvr>
                                        <p:cTn id="180" dur="166" decel="50000">
                                          <p:stCondLst>
                                            <p:cond delay="1338"/>
                                          </p:stCondLst>
                                        </p:cTn>
                                        <p:tgtEl>
                                          <p:spTgt spid="14"/>
                                        </p:tgtEl>
                                      </p:cBhvr>
                                      <p:to x="100000" y="100000"/>
                                    </p:animScale>
                                    <p:animScale>
                                      <p:cBhvr>
                                        <p:cTn id="181" dur="26">
                                          <p:stCondLst>
                                            <p:cond delay="1642"/>
                                          </p:stCondLst>
                                        </p:cTn>
                                        <p:tgtEl>
                                          <p:spTgt spid="14"/>
                                        </p:tgtEl>
                                      </p:cBhvr>
                                      <p:to x="100000" y="90000"/>
                                    </p:animScale>
                                    <p:animScale>
                                      <p:cBhvr>
                                        <p:cTn id="182" dur="166" decel="50000">
                                          <p:stCondLst>
                                            <p:cond delay="1668"/>
                                          </p:stCondLst>
                                        </p:cTn>
                                        <p:tgtEl>
                                          <p:spTgt spid="14"/>
                                        </p:tgtEl>
                                      </p:cBhvr>
                                      <p:to x="100000" y="100000"/>
                                    </p:animScale>
                                    <p:animScale>
                                      <p:cBhvr>
                                        <p:cTn id="183" dur="26">
                                          <p:stCondLst>
                                            <p:cond delay="1808"/>
                                          </p:stCondLst>
                                        </p:cTn>
                                        <p:tgtEl>
                                          <p:spTgt spid="14"/>
                                        </p:tgtEl>
                                      </p:cBhvr>
                                      <p:to x="100000" y="95000"/>
                                    </p:animScale>
                                    <p:animScale>
                                      <p:cBhvr>
                                        <p:cTn id="184" dur="166" decel="50000">
                                          <p:stCondLst>
                                            <p:cond delay="1834"/>
                                          </p:stCondLst>
                                        </p:cTn>
                                        <p:tgtEl>
                                          <p:spTgt spid="14"/>
                                        </p:tgtEl>
                                      </p:cBhvr>
                                      <p:to x="100000" y="100000"/>
                                    </p:animScale>
                                  </p:childTnLst>
                                </p:cTn>
                              </p:par>
                              <p:par>
                                <p:cTn id="185" presetID="26" presetClass="entr" presetSubtype="0" fill="hold" grpId="0" nodeType="withEffect">
                                  <p:stCondLst>
                                    <p:cond delay="0"/>
                                  </p:stCondLst>
                                  <p:childTnLst>
                                    <p:set>
                                      <p:cBhvr>
                                        <p:cTn id="186" dur="1" fill="hold">
                                          <p:stCondLst>
                                            <p:cond delay="0"/>
                                          </p:stCondLst>
                                        </p:cTn>
                                        <p:tgtEl>
                                          <p:spTgt spid="15"/>
                                        </p:tgtEl>
                                        <p:attrNameLst>
                                          <p:attrName>style.visibility</p:attrName>
                                        </p:attrNameLst>
                                      </p:cBhvr>
                                      <p:to>
                                        <p:strVal val="visible"/>
                                      </p:to>
                                    </p:set>
                                    <p:animEffect transition="in" filter="wipe(down)">
                                      <p:cBhvr>
                                        <p:cTn id="187" dur="580">
                                          <p:stCondLst>
                                            <p:cond delay="0"/>
                                          </p:stCondLst>
                                        </p:cTn>
                                        <p:tgtEl>
                                          <p:spTgt spid="15"/>
                                        </p:tgtEl>
                                      </p:cBhvr>
                                    </p:animEffect>
                                    <p:anim calcmode="lin" valueType="num">
                                      <p:cBhvr>
                                        <p:cTn id="18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8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9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9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9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93" dur="26">
                                          <p:stCondLst>
                                            <p:cond delay="650"/>
                                          </p:stCondLst>
                                        </p:cTn>
                                        <p:tgtEl>
                                          <p:spTgt spid="15"/>
                                        </p:tgtEl>
                                      </p:cBhvr>
                                      <p:to x="100000" y="60000"/>
                                    </p:animScale>
                                    <p:animScale>
                                      <p:cBhvr>
                                        <p:cTn id="194" dur="166" decel="50000">
                                          <p:stCondLst>
                                            <p:cond delay="676"/>
                                          </p:stCondLst>
                                        </p:cTn>
                                        <p:tgtEl>
                                          <p:spTgt spid="15"/>
                                        </p:tgtEl>
                                      </p:cBhvr>
                                      <p:to x="100000" y="100000"/>
                                    </p:animScale>
                                    <p:animScale>
                                      <p:cBhvr>
                                        <p:cTn id="195" dur="26">
                                          <p:stCondLst>
                                            <p:cond delay="1312"/>
                                          </p:stCondLst>
                                        </p:cTn>
                                        <p:tgtEl>
                                          <p:spTgt spid="15"/>
                                        </p:tgtEl>
                                      </p:cBhvr>
                                      <p:to x="100000" y="80000"/>
                                    </p:animScale>
                                    <p:animScale>
                                      <p:cBhvr>
                                        <p:cTn id="196" dur="166" decel="50000">
                                          <p:stCondLst>
                                            <p:cond delay="1338"/>
                                          </p:stCondLst>
                                        </p:cTn>
                                        <p:tgtEl>
                                          <p:spTgt spid="15"/>
                                        </p:tgtEl>
                                      </p:cBhvr>
                                      <p:to x="100000" y="100000"/>
                                    </p:animScale>
                                    <p:animScale>
                                      <p:cBhvr>
                                        <p:cTn id="197" dur="26">
                                          <p:stCondLst>
                                            <p:cond delay="1642"/>
                                          </p:stCondLst>
                                        </p:cTn>
                                        <p:tgtEl>
                                          <p:spTgt spid="15"/>
                                        </p:tgtEl>
                                      </p:cBhvr>
                                      <p:to x="100000" y="90000"/>
                                    </p:animScale>
                                    <p:animScale>
                                      <p:cBhvr>
                                        <p:cTn id="198" dur="166" decel="50000">
                                          <p:stCondLst>
                                            <p:cond delay="1668"/>
                                          </p:stCondLst>
                                        </p:cTn>
                                        <p:tgtEl>
                                          <p:spTgt spid="15"/>
                                        </p:tgtEl>
                                      </p:cBhvr>
                                      <p:to x="100000" y="100000"/>
                                    </p:animScale>
                                    <p:animScale>
                                      <p:cBhvr>
                                        <p:cTn id="199" dur="26">
                                          <p:stCondLst>
                                            <p:cond delay="1808"/>
                                          </p:stCondLst>
                                        </p:cTn>
                                        <p:tgtEl>
                                          <p:spTgt spid="15"/>
                                        </p:tgtEl>
                                      </p:cBhvr>
                                      <p:to x="100000" y="95000"/>
                                    </p:animScale>
                                    <p:animScale>
                                      <p:cBhvr>
                                        <p:cTn id="200" dur="166" decel="50000">
                                          <p:stCondLst>
                                            <p:cond delay="1834"/>
                                          </p:stCondLst>
                                        </p:cTn>
                                        <p:tgtEl>
                                          <p:spTgt spid="15"/>
                                        </p:tgtEl>
                                      </p:cBhvr>
                                      <p:to x="100000" y="100000"/>
                                    </p:animScale>
                                  </p:childTnLst>
                                </p:cTn>
                              </p:par>
                            </p:childTnLst>
                          </p:cTn>
                        </p:par>
                      </p:childTnLst>
                    </p:cTn>
                  </p:par>
                  <p:par>
                    <p:cTn id="201" fill="hold">
                      <p:stCondLst>
                        <p:cond delay="indefinite"/>
                      </p:stCondLst>
                      <p:childTnLst>
                        <p:par>
                          <p:cTn id="202" fill="hold">
                            <p:stCondLst>
                              <p:cond delay="0"/>
                            </p:stCondLst>
                            <p:childTnLst>
                              <p:par>
                                <p:cTn id="203" presetID="26" presetClass="entr" presetSubtype="0" fill="hold" nodeType="clickEffect">
                                  <p:stCondLst>
                                    <p:cond delay="0"/>
                                  </p:stCondLst>
                                  <p:childTnLst>
                                    <p:set>
                                      <p:cBhvr>
                                        <p:cTn id="204" dur="1" fill="hold">
                                          <p:stCondLst>
                                            <p:cond delay="0"/>
                                          </p:stCondLst>
                                        </p:cTn>
                                        <p:tgtEl>
                                          <p:spTgt spid="16"/>
                                        </p:tgtEl>
                                        <p:attrNameLst>
                                          <p:attrName>style.visibility</p:attrName>
                                        </p:attrNameLst>
                                      </p:cBhvr>
                                      <p:to>
                                        <p:strVal val="visible"/>
                                      </p:to>
                                    </p:set>
                                    <p:animEffect transition="in" filter="wipe(down)">
                                      <p:cBhvr>
                                        <p:cTn id="205" dur="580">
                                          <p:stCondLst>
                                            <p:cond delay="0"/>
                                          </p:stCondLst>
                                        </p:cTn>
                                        <p:tgtEl>
                                          <p:spTgt spid="16"/>
                                        </p:tgtEl>
                                      </p:cBhvr>
                                    </p:animEffect>
                                    <p:anim calcmode="lin" valueType="num">
                                      <p:cBhvr>
                                        <p:cTn id="206"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07"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08"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09"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210"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211" dur="26">
                                          <p:stCondLst>
                                            <p:cond delay="650"/>
                                          </p:stCondLst>
                                        </p:cTn>
                                        <p:tgtEl>
                                          <p:spTgt spid="16"/>
                                        </p:tgtEl>
                                      </p:cBhvr>
                                      <p:to x="100000" y="60000"/>
                                    </p:animScale>
                                    <p:animScale>
                                      <p:cBhvr>
                                        <p:cTn id="212" dur="166" decel="50000">
                                          <p:stCondLst>
                                            <p:cond delay="676"/>
                                          </p:stCondLst>
                                        </p:cTn>
                                        <p:tgtEl>
                                          <p:spTgt spid="16"/>
                                        </p:tgtEl>
                                      </p:cBhvr>
                                      <p:to x="100000" y="100000"/>
                                    </p:animScale>
                                    <p:animScale>
                                      <p:cBhvr>
                                        <p:cTn id="213" dur="26">
                                          <p:stCondLst>
                                            <p:cond delay="1312"/>
                                          </p:stCondLst>
                                        </p:cTn>
                                        <p:tgtEl>
                                          <p:spTgt spid="16"/>
                                        </p:tgtEl>
                                      </p:cBhvr>
                                      <p:to x="100000" y="80000"/>
                                    </p:animScale>
                                    <p:animScale>
                                      <p:cBhvr>
                                        <p:cTn id="214" dur="166" decel="50000">
                                          <p:stCondLst>
                                            <p:cond delay="1338"/>
                                          </p:stCondLst>
                                        </p:cTn>
                                        <p:tgtEl>
                                          <p:spTgt spid="16"/>
                                        </p:tgtEl>
                                      </p:cBhvr>
                                      <p:to x="100000" y="100000"/>
                                    </p:animScale>
                                    <p:animScale>
                                      <p:cBhvr>
                                        <p:cTn id="215" dur="26">
                                          <p:stCondLst>
                                            <p:cond delay="1642"/>
                                          </p:stCondLst>
                                        </p:cTn>
                                        <p:tgtEl>
                                          <p:spTgt spid="16"/>
                                        </p:tgtEl>
                                      </p:cBhvr>
                                      <p:to x="100000" y="90000"/>
                                    </p:animScale>
                                    <p:animScale>
                                      <p:cBhvr>
                                        <p:cTn id="216" dur="166" decel="50000">
                                          <p:stCondLst>
                                            <p:cond delay="1668"/>
                                          </p:stCondLst>
                                        </p:cTn>
                                        <p:tgtEl>
                                          <p:spTgt spid="16"/>
                                        </p:tgtEl>
                                      </p:cBhvr>
                                      <p:to x="100000" y="100000"/>
                                    </p:animScale>
                                    <p:animScale>
                                      <p:cBhvr>
                                        <p:cTn id="217" dur="26">
                                          <p:stCondLst>
                                            <p:cond delay="1808"/>
                                          </p:stCondLst>
                                        </p:cTn>
                                        <p:tgtEl>
                                          <p:spTgt spid="16"/>
                                        </p:tgtEl>
                                      </p:cBhvr>
                                      <p:to x="100000" y="95000"/>
                                    </p:animScale>
                                    <p:animScale>
                                      <p:cBhvr>
                                        <p:cTn id="218" dur="166" decel="50000">
                                          <p:stCondLst>
                                            <p:cond delay="1834"/>
                                          </p:stCondLst>
                                        </p:cTn>
                                        <p:tgtEl>
                                          <p:spTgt spid="16"/>
                                        </p:tgtEl>
                                      </p:cBhvr>
                                      <p:to x="100000" y="100000"/>
                                    </p:animScale>
                                  </p:childTnLst>
                                </p:cTn>
                              </p:par>
                              <p:par>
                                <p:cTn id="219" presetID="26" presetClass="entr" presetSubtype="0" fill="hold" grpId="0" nodeType="withEffect">
                                  <p:stCondLst>
                                    <p:cond delay="0"/>
                                  </p:stCondLst>
                                  <p:childTnLst>
                                    <p:set>
                                      <p:cBhvr>
                                        <p:cTn id="220" dur="1" fill="hold">
                                          <p:stCondLst>
                                            <p:cond delay="0"/>
                                          </p:stCondLst>
                                        </p:cTn>
                                        <p:tgtEl>
                                          <p:spTgt spid="17"/>
                                        </p:tgtEl>
                                        <p:attrNameLst>
                                          <p:attrName>style.visibility</p:attrName>
                                        </p:attrNameLst>
                                      </p:cBhvr>
                                      <p:to>
                                        <p:strVal val="visible"/>
                                      </p:to>
                                    </p:set>
                                    <p:animEffect transition="in" filter="wipe(down)">
                                      <p:cBhvr>
                                        <p:cTn id="221" dur="580">
                                          <p:stCondLst>
                                            <p:cond delay="0"/>
                                          </p:stCondLst>
                                        </p:cTn>
                                        <p:tgtEl>
                                          <p:spTgt spid="17"/>
                                        </p:tgtEl>
                                      </p:cBhvr>
                                    </p:animEffect>
                                    <p:anim calcmode="lin" valueType="num">
                                      <p:cBhvr>
                                        <p:cTn id="222"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23"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24"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25"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226"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227" dur="26">
                                          <p:stCondLst>
                                            <p:cond delay="650"/>
                                          </p:stCondLst>
                                        </p:cTn>
                                        <p:tgtEl>
                                          <p:spTgt spid="17"/>
                                        </p:tgtEl>
                                      </p:cBhvr>
                                      <p:to x="100000" y="60000"/>
                                    </p:animScale>
                                    <p:animScale>
                                      <p:cBhvr>
                                        <p:cTn id="228" dur="166" decel="50000">
                                          <p:stCondLst>
                                            <p:cond delay="676"/>
                                          </p:stCondLst>
                                        </p:cTn>
                                        <p:tgtEl>
                                          <p:spTgt spid="17"/>
                                        </p:tgtEl>
                                      </p:cBhvr>
                                      <p:to x="100000" y="100000"/>
                                    </p:animScale>
                                    <p:animScale>
                                      <p:cBhvr>
                                        <p:cTn id="229" dur="26">
                                          <p:stCondLst>
                                            <p:cond delay="1312"/>
                                          </p:stCondLst>
                                        </p:cTn>
                                        <p:tgtEl>
                                          <p:spTgt spid="17"/>
                                        </p:tgtEl>
                                      </p:cBhvr>
                                      <p:to x="100000" y="80000"/>
                                    </p:animScale>
                                    <p:animScale>
                                      <p:cBhvr>
                                        <p:cTn id="230" dur="166" decel="50000">
                                          <p:stCondLst>
                                            <p:cond delay="1338"/>
                                          </p:stCondLst>
                                        </p:cTn>
                                        <p:tgtEl>
                                          <p:spTgt spid="17"/>
                                        </p:tgtEl>
                                      </p:cBhvr>
                                      <p:to x="100000" y="100000"/>
                                    </p:animScale>
                                    <p:animScale>
                                      <p:cBhvr>
                                        <p:cTn id="231" dur="26">
                                          <p:stCondLst>
                                            <p:cond delay="1642"/>
                                          </p:stCondLst>
                                        </p:cTn>
                                        <p:tgtEl>
                                          <p:spTgt spid="17"/>
                                        </p:tgtEl>
                                      </p:cBhvr>
                                      <p:to x="100000" y="90000"/>
                                    </p:animScale>
                                    <p:animScale>
                                      <p:cBhvr>
                                        <p:cTn id="232" dur="166" decel="50000">
                                          <p:stCondLst>
                                            <p:cond delay="1668"/>
                                          </p:stCondLst>
                                        </p:cTn>
                                        <p:tgtEl>
                                          <p:spTgt spid="17"/>
                                        </p:tgtEl>
                                      </p:cBhvr>
                                      <p:to x="100000" y="100000"/>
                                    </p:animScale>
                                    <p:animScale>
                                      <p:cBhvr>
                                        <p:cTn id="233" dur="26">
                                          <p:stCondLst>
                                            <p:cond delay="1808"/>
                                          </p:stCondLst>
                                        </p:cTn>
                                        <p:tgtEl>
                                          <p:spTgt spid="17"/>
                                        </p:tgtEl>
                                      </p:cBhvr>
                                      <p:to x="100000" y="95000"/>
                                    </p:animScale>
                                    <p:animScale>
                                      <p:cBhvr>
                                        <p:cTn id="234" dur="166" decel="50000">
                                          <p:stCondLst>
                                            <p:cond delay="1834"/>
                                          </p:stCondLst>
                                        </p:cTn>
                                        <p:tgtEl>
                                          <p:spTgt spid="17"/>
                                        </p:tgtEl>
                                      </p:cBhvr>
                                      <p:to x="100000" y="100000"/>
                                    </p:animScale>
                                  </p:childTnLst>
                                </p:cTn>
                              </p:par>
                              <p:par>
                                <p:cTn id="235" presetID="26" presetClass="entr" presetSubtype="0" fill="hold" grpId="0" nodeType="withEffect">
                                  <p:stCondLst>
                                    <p:cond delay="0"/>
                                  </p:stCondLst>
                                  <p:childTnLst>
                                    <p:set>
                                      <p:cBhvr>
                                        <p:cTn id="236" dur="1" fill="hold">
                                          <p:stCondLst>
                                            <p:cond delay="0"/>
                                          </p:stCondLst>
                                        </p:cTn>
                                        <p:tgtEl>
                                          <p:spTgt spid="18"/>
                                        </p:tgtEl>
                                        <p:attrNameLst>
                                          <p:attrName>style.visibility</p:attrName>
                                        </p:attrNameLst>
                                      </p:cBhvr>
                                      <p:to>
                                        <p:strVal val="visible"/>
                                      </p:to>
                                    </p:set>
                                    <p:animEffect transition="in" filter="wipe(down)">
                                      <p:cBhvr>
                                        <p:cTn id="237" dur="580">
                                          <p:stCondLst>
                                            <p:cond delay="0"/>
                                          </p:stCondLst>
                                        </p:cTn>
                                        <p:tgtEl>
                                          <p:spTgt spid="18"/>
                                        </p:tgtEl>
                                      </p:cBhvr>
                                    </p:animEffect>
                                    <p:anim calcmode="lin" valueType="num">
                                      <p:cBhvr>
                                        <p:cTn id="23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3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4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24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24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243" dur="26">
                                          <p:stCondLst>
                                            <p:cond delay="650"/>
                                          </p:stCondLst>
                                        </p:cTn>
                                        <p:tgtEl>
                                          <p:spTgt spid="18"/>
                                        </p:tgtEl>
                                      </p:cBhvr>
                                      <p:to x="100000" y="60000"/>
                                    </p:animScale>
                                    <p:animScale>
                                      <p:cBhvr>
                                        <p:cTn id="244" dur="166" decel="50000">
                                          <p:stCondLst>
                                            <p:cond delay="676"/>
                                          </p:stCondLst>
                                        </p:cTn>
                                        <p:tgtEl>
                                          <p:spTgt spid="18"/>
                                        </p:tgtEl>
                                      </p:cBhvr>
                                      <p:to x="100000" y="100000"/>
                                    </p:animScale>
                                    <p:animScale>
                                      <p:cBhvr>
                                        <p:cTn id="245" dur="26">
                                          <p:stCondLst>
                                            <p:cond delay="1312"/>
                                          </p:stCondLst>
                                        </p:cTn>
                                        <p:tgtEl>
                                          <p:spTgt spid="18"/>
                                        </p:tgtEl>
                                      </p:cBhvr>
                                      <p:to x="100000" y="80000"/>
                                    </p:animScale>
                                    <p:animScale>
                                      <p:cBhvr>
                                        <p:cTn id="246" dur="166" decel="50000">
                                          <p:stCondLst>
                                            <p:cond delay="1338"/>
                                          </p:stCondLst>
                                        </p:cTn>
                                        <p:tgtEl>
                                          <p:spTgt spid="18"/>
                                        </p:tgtEl>
                                      </p:cBhvr>
                                      <p:to x="100000" y="100000"/>
                                    </p:animScale>
                                    <p:animScale>
                                      <p:cBhvr>
                                        <p:cTn id="247" dur="26">
                                          <p:stCondLst>
                                            <p:cond delay="1642"/>
                                          </p:stCondLst>
                                        </p:cTn>
                                        <p:tgtEl>
                                          <p:spTgt spid="18"/>
                                        </p:tgtEl>
                                      </p:cBhvr>
                                      <p:to x="100000" y="90000"/>
                                    </p:animScale>
                                    <p:animScale>
                                      <p:cBhvr>
                                        <p:cTn id="248" dur="166" decel="50000">
                                          <p:stCondLst>
                                            <p:cond delay="1668"/>
                                          </p:stCondLst>
                                        </p:cTn>
                                        <p:tgtEl>
                                          <p:spTgt spid="18"/>
                                        </p:tgtEl>
                                      </p:cBhvr>
                                      <p:to x="100000" y="100000"/>
                                    </p:animScale>
                                    <p:animScale>
                                      <p:cBhvr>
                                        <p:cTn id="249" dur="26">
                                          <p:stCondLst>
                                            <p:cond delay="1808"/>
                                          </p:stCondLst>
                                        </p:cTn>
                                        <p:tgtEl>
                                          <p:spTgt spid="18"/>
                                        </p:tgtEl>
                                      </p:cBhvr>
                                      <p:to x="100000" y="95000"/>
                                    </p:animScale>
                                    <p:animScale>
                                      <p:cBhvr>
                                        <p:cTn id="250" dur="166" decel="50000">
                                          <p:stCondLst>
                                            <p:cond delay="1834"/>
                                          </p:stCondLst>
                                        </p:cTn>
                                        <p:tgtEl>
                                          <p:spTgt spid="18"/>
                                        </p:tgtEl>
                                      </p:cBhvr>
                                      <p:to x="100000" y="100000"/>
                                    </p:animScale>
                                  </p:childTnLst>
                                </p:cTn>
                              </p:par>
                              <p:par>
                                <p:cTn id="251" presetID="26" presetClass="entr" presetSubtype="0" fill="hold" grpId="0" nodeType="withEffect">
                                  <p:stCondLst>
                                    <p:cond delay="0"/>
                                  </p:stCondLst>
                                  <p:childTnLst>
                                    <p:set>
                                      <p:cBhvr>
                                        <p:cTn id="252" dur="1" fill="hold">
                                          <p:stCondLst>
                                            <p:cond delay="0"/>
                                          </p:stCondLst>
                                        </p:cTn>
                                        <p:tgtEl>
                                          <p:spTgt spid="19"/>
                                        </p:tgtEl>
                                        <p:attrNameLst>
                                          <p:attrName>style.visibility</p:attrName>
                                        </p:attrNameLst>
                                      </p:cBhvr>
                                      <p:to>
                                        <p:strVal val="visible"/>
                                      </p:to>
                                    </p:set>
                                    <p:animEffect transition="in" filter="wipe(down)">
                                      <p:cBhvr>
                                        <p:cTn id="253" dur="580">
                                          <p:stCondLst>
                                            <p:cond delay="0"/>
                                          </p:stCondLst>
                                        </p:cTn>
                                        <p:tgtEl>
                                          <p:spTgt spid="19"/>
                                        </p:tgtEl>
                                      </p:cBhvr>
                                    </p:animEffect>
                                    <p:anim calcmode="lin" valueType="num">
                                      <p:cBhvr>
                                        <p:cTn id="254"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55"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56"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57"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58"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59" dur="26">
                                          <p:stCondLst>
                                            <p:cond delay="650"/>
                                          </p:stCondLst>
                                        </p:cTn>
                                        <p:tgtEl>
                                          <p:spTgt spid="19"/>
                                        </p:tgtEl>
                                      </p:cBhvr>
                                      <p:to x="100000" y="60000"/>
                                    </p:animScale>
                                    <p:animScale>
                                      <p:cBhvr>
                                        <p:cTn id="260" dur="166" decel="50000">
                                          <p:stCondLst>
                                            <p:cond delay="676"/>
                                          </p:stCondLst>
                                        </p:cTn>
                                        <p:tgtEl>
                                          <p:spTgt spid="19"/>
                                        </p:tgtEl>
                                      </p:cBhvr>
                                      <p:to x="100000" y="100000"/>
                                    </p:animScale>
                                    <p:animScale>
                                      <p:cBhvr>
                                        <p:cTn id="261" dur="26">
                                          <p:stCondLst>
                                            <p:cond delay="1312"/>
                                          </p:stCondLst>
                                        </p:cTn>
                                        <p:tgtEl>
                                          <p:spTgt spid="19"/>
                                        </p:tgtEl>
                                      </p:cBhvr>
                                      <p:to x="100000" y="80000"/>
                                    </p:animScale>
                                    <p:animScale>
                                      <p:cBhvr>
                                        <p:cTn id="262" dur="166" decel="50000">
                                          <p:stCondLst>
                                            <p:cond delay="1338"/>
                                          </p:stCondLst>
                                        </p:cTn>
                                        <p:tgtEl>
                                          <p:spTgt spid="19"/>
                                        </p:tgtEl>
                                      </p:cBhvr>
                                      <p:to x="100000" y="100000"/>
                                    </p:animScale>
                                    <p:animScale>
                                      <p:cBhvr>
                                        <p:cTn id="263" dur="26">
                                          <p:stCondLst>
                                            <p:cond delay="1642"/>
                                          </p:stCondLst>
                                        </p:cTn>
                                        <p:tgtEl>
                                          <p:spTgt spid="19"/>
                                        </p:tgtEl>
                                      </p:cBhvr>
                                      <p:to x="100000" y="90000"/>
                                    </p:animScale>
                                    <p:animScale>
                                      <p:cBhvr>
                                        <p:cTn id="264" dur="166" decel="50000">
                                          <p:stCondLst>
                                            <p:cond delay="1668"/>
                                          </p:stCondLst>
                                        </p:cTn>
                                        <p:tgtEl>
                                          <p:spTgt spid="19"/>
                                        </p:tgtEl>
                                      </p:cBhvr>
                                      <p:to x="100000" y="100000"/>
                                    </p:animScale>
                                    <p:animScale>
                                      <p:cBhvr>
                                        <p:cTn id="265" dur="26">
                                          <p:stCondLst>
                                            <p:cond delay="1808"/>
                                          </p:stCondLst>
                                        </p:cTn>
                                        <p:tgtEl>
                                          <p:spTgt spid="19"/>
                                        </p:tgtEl>
                                      </p:cBhvr>
                                      <p:to x="100000" y="95000"/>
                                    </p:animScale>
                                    <p:animScale>
                                      <p:cBhvr>
                                        <p:cTn id="266" dur="166" decel="50000">
                                          <p:stCondLst>
                                            <p:cond delay="1834"/>
                                          </p:stCondLst>
                                        </p:cTn>
                                        <p:tgtEl>
                                          <p:spTgt spid="19"/>
                                        </p:tgtEl>
                                      </p:cBhvr>
                                      <p:to x="100000" y="100000"/>
                                    </p:animScale>
                                  </p:childTnLst>
                                </p:cTn>
                              </p:par>
                            </p:childTnLst>
                          </p:cTn>
                        </p:par>
                      </p:childTnLst>
                    </p:cTn>
                  </p:par>
                  <p:par>
                    <p:cTn id="267" fill="hold">
                      <p:stCondLst>
                        <p:cond delay="indefinite"/>
                      </p:stCondLst>
                      <p:childTnLst>
                        <p:par>
                          <p:cTn id="268" fill="hold">
                            <p:stCondLst>
                              <p:cond delay="0"/>
                            </p:stCondLst>
                            <p:childTnLst>
                              <p:par>
                                <p:cTn id="269" presetID="26" presetClass="entr" presetSubtype="0" fill="hold" nodeType="clickEffect">
                                  <p:stCondLst>
                                    <p:cond delay="0"/>
                                  </p:stCondLst>
                                  <p:childTnLst>
                                    <p:set>
                                      <p:cBhvr>
                                        <p:cTn id="270" dur="1" fill="hold">
                                          <p:stCondLst>
                                            <p:cond delay="0"/>
                                          </p:stCondLst>
                                        </p:cTn>
                                        <p:tgtEl>
                                          <p:spTgt spid="20"/>
                                        </p:tgtEl>
                                        <p:attrNameLst>
                                          <p:attrName>style.visibility</p:attrName>
                                        </p:attrNameLst>
                                      </p:cBhvr>
                                      <p:to>
                                        <p:strVal val="visible"/>
                                      </p:to>
                                    </p:set>
                                    <p:animEffect transition="in" filter="wipe(down)">
                                      <p:cBhvr>
                                        <p:cTn id="271" dur="580">
                                          <p:stCondLst>
                                            <p:cond delay="0"/>
                                          </p:stCondLst>
                                        </p:cTn>
                                        <p:tgtEl>
                                          <p:spTgt spid="20"/>
                                        </p:tgtEl>
                                      </p:cBhvr>
                                    </p:animEffect>
                                    <p:anim calcmode="lin" valueType="num">
                                      <p:cBhvr>
                                        <p:cTn id="272"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73"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74"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75"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76"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77" dur="26">
                                          <p:stCondLst>
                                            <p:cond delay="650"/>
                                          </p:stCondLst>
                                        </p:cTn>
                                        <p:tgtEl>
                                          <p:spTgt spid="20"/>
                                        </p:tgtEl>
                                      </p:cBhvr>
                                      <p:to x="100000" y="60000"/>
                                    </p:animScale>
                                    <p:animScale>
                                      <p:cBhvr>
                                        <p:cTn id="278" dur="166" decel="50000">
                                          <p:stCondLst>
                                            <p:cond delay="676"/>
                                          </p:stCondLst>
                                        </p:cTn>
                                        <p:tgtEl>
                                          <p:spTgt spid="20"/>
                                        </p:tgtEl>
                                      </p:cBhvr>
                                      <p:to x="100000" y="100000"/>
                                    </p:animScale>
                                    <p:animScale>
                                      <p:cBhvr>
                                        <p:cTn id="279" dur="26">
                                          <p:stCondLst>
                                            <p:cond delay="1312"/>
                                          </p:stCondLst>
                                        </p:cTn>
                                        <p:tgtEl>
                                          <p:spTgt spid="20"/>
                                        </p:tgtEl>
                                      </p:cBhvr>
                                      <p:to x="100000" y="80000"/>
                                    </p:animScale>
                                    <p:animScale>
                                      <p:cBhvr>
                                        <p:cTn id="280" dur="166" decel="50000">
                                          <p:stCondLst>
                                            <p:cond delay="1338"/>
                                          </p:stCondLst>
                                        </p:cTn>
                                        <p:tgtEl>
                                          <p:spTgt spid="20"/>
                                        </p:tgtEl>
                                      </p:cBhvr>
                                      <p:to x="100000" y="100000"/>
                                    </p:animScale>
                                    <p:animScale>
                                      <p:cBhvr>
                                        <p:cTn id="281" dur="26">
                                          <p:stCondLst>
                                            <p:cond delay="1642"/>
                                          </p:stCondLst>
                                        </p:cTn>
                                        <p:tgtEl>
                                          <p:spTgt spid="20"/>
                                        </p:tgtEl>
                                      </p:cBhvr>
                                      <p:to x="100000" y="90000"/>
                                    </p:animScale>
                                    <p:animScale>
                                      <p:cBhvr>
                                        <p:cTn id="282" dur="166" decel="50000">
                                          <p:stCondLst>
                                            <p:cond delay="1668"/>
                                          </p:stCondLst>
                                        </p:cTn>
                                        <p:tgtEl>
                                          <p:spTgt spid="20"/>
                                        </p:tgtEl>
                                      </p:cBhvr>
                                      <p:to x="100000" y="100000"/>
                                    </p:animScale>
                                    <p:animScale>
                                      <p:cBhvr>
                                        <p:cTn id="283" dur="26">
                                          <p:stCondLst>
                                            <p:cond delay="1808"/>
                                          </p:stCondLst>
                                        </p:cTn>
                                        <p:tgtEl>
                                          <p:spTgt spid="20"/>
                                        </p:tgtEl>
                                      </p:cBhvr>
                                      <p:to x="100000" y="95000"/>
                                    </p:animScale>
                                    <p:animScale>
                                      <p:cBhvr>
                                        <p:cTn id="284" dur="166" decel="50000">
                                          <p:stCondLst>
                                            <p:cond delay="1834"/>
                                          </p:stCondLst>
                                        </p:cTn>
                                        <p:tgtEl>
                                          <p:spTgt spid="20"/>
                                        </p:tgtEl>
                                      </p:cBhvr>
                                      <p:to x="100000" y="100000"/>
                                    </p:animScale>
                                  </p:childTnLst>
                                </p:cTn>
                              </p:par>
                              <p:par>
                                <p:cTn id="285" presetID="26" presetClass="entr" presetSubtype="0" fill="hold" grpId="0" nodeType="withEffect">
                                  <p:stCondLst>
                                    <p:cond delay="0"/>
                                  </p:stCondLst>
                                  <p:childTnLst>
                                    <p:set>
                                      <p:cBhvr>
                                        <p:cTn id="286" dur="1" fill="hold">
                                          <p:stCondLst>
                                            <p:cond delay="0"/>
                                          </p:stCondLst>
                                        </p:cTn>
                                        <p:tgtEl>
                                          <p:spTgt spid="21"/>
                                        </p:tgtEl>
                                        <p:attrNameLst>
                                          <p:attrName>style.visibility</p:attrName>
                                        </p:attrNameLst>
                                      </p:cBhvr>
                                      <p:to>
                                        <p:strVal val="visible"/>
                                      </p:to>
                                    </p:set>
                                    <p:animEffect transition="in" filter="wipe(down)">
                                      <p:cBhvr>
                                        <p:cTn id="287" dur="580">
                                          <p:stCondLst>
                                            <p:cond delay="0"/>
                                          </p:stCondLst>
                                        </p:cTn>
                                        <p:tgtEl>
                                          <p:spTgt spid="21"/>
                                        </p:tgtEl>
                                      </p:cBhvr>
                                    </p:animEffect>
                                    <p:anim calcmode="lin" valueType="num">
                                      <p:cBhvr>
                                        <p:cTn id="28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28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29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29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29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293" dur="26">
                                          <p:stCondLst>
                                            <p:cond delay="650"/>
                                          </p:stCondLst>
                                        </p:cTn>
                                        <p:tgtEl>
                                          <p:spTgt spid="21"/>
                                        </p:tgtEl>
                                      </p:cBhvr>
                                      <p:to x="100000" y="60000"/>
                                    </p:animScale>
                                    <p:animScale>
                                      <p:cBhvr>
                                        <p:cTn id="294" dur="166" decel="50000">
                                          <p:stCondLst>
                                            <p:cond delay="676"/>
                                          </p:stCondLst>
                                        </p:cTn>
                                        <p:tgtEl>
                                          <p:spTgt spid="21"/>
                                        </p:tgtEl>
                                      </p:cBhvr>
                                      <p:to x="100000" y="100000"/>
                                    </p:animScale>
                                    <p:animScale>
                                      <p:cBhvr>
                                        <p:cTn id="295" dur="26">
                                          <p:stCondLst>
                                            <p:cond delay="1312"/>
                                          </p:stCondLst>
                                        </p:cTn>
                                        <p:tgtEl>
                                          <p:spTgt spid="21"/>
                                        </p:tgtEl>
                                      </p:cBhvr>
                                      <p:to x="100000" y="80000"/>
                                    </p:animScale>
                                    <p:animScale>
                                      <p:cBhvr>
                                        <p:cTn id="296" dur="166" decel="50000">
                                          <p:stCondLst>
                                            <p:cond delay="1338"/>
                                          </p:stCondLst>
                                        </p:cTn>
                                        <p:tgtEl>
                                          <p:spTgt spid="21"/>
                                        </p:tgtEl>
                                      </p:cBhvr>
                                      <p:to x="100000" y="100000"/>
                                    </p:animScale>
                                    <p:animScale>
                                      <p:cBhvr>
                                        <p:cTn id="297" dur="26">
                                          <p:stCondLst>
                                            <p:cond delay="1642"/>
                                          </p:stCondLst>
                                        </p:cTn>
                                        <p:tgtEl>
                                          <p:spTgt spid="21"/>
                                        </p:tgtEl>
                                      </p:cBhvr>
                                      <p:to x="100000" y="90000"/>
                                    </p:animScale>
                                    <p:animScale>
                                      <p:cBhvr>
                                        <p:cTn id="298" dur="166" decel="50000">
                                          <p:stCondLst>
                                            <p:cond delay="1668"/>
                                          </p:stCondLst>
                                        </p:cTn>
                                        <p:tgtEl>
                                          <p:spTgt spid="21"/>
                                        </p:tgtEl>
                                      </p:cBhvr>
                                      <p:to x="100000" y="100000"/>
                                    </p:animScale>
                                    <p:animScale>
                                      <p:cBhvr>
                                        <p:cTn id="299" dur="26">
                                          <p:stCondLst>
                                            <p:cond delay="1808"/>
                                          </p:stCondLst>
                                        </p:cTn>
                                        <p:tgtEl>
                                          <p:spTgt spid="21"/>
                                        </p:tgtEl>
                                      </p:cBhvr>
                                      <p:to x="100000" y="95000"/>
                                    </p:animScale>
                                    <p:animScale>
                                      <p:cBhvr>
                                        <p:cTn id="300" dur="166" decel="50000">
                                          <p:stCondLst>
                                            <p:cond delay="1834"/>
                                          </p:stCondLst>
                                        </p:cTn>
                                        <p:tgtEl>
                                          <p:spTgt spid="21"/>
                                        </p:tgtEl>
                                      </p:cBhvr>
                                      <p:to x="100000" y="100000"/>
                                    </p:animScale>
                                  </p:childTnLst>
                                </p:cTn>
                              </p:par>
                              <p:par>
                                <p:cTn id="301" presetID="26" presetClass="entr" presetSubtype="0" fill="hold" grpId="0" nodeType="withEffect">
                                  <p:stCondLst>
                                    <p:cond delay="0"/>
                                  </p:stCondLst>
                                  <p:childTnLst>
                                    <p:set>
                                      <p:cBhvr>
                                        <p:cTn id="302" dur="1" fill="hold">
                                          <p:stCondLst>
                                            <p:cond delay="0"/>
                                          </p:stCondLst>
                                        </p:cTn>
                                        <p:tgtEl>
                                          <p:spTgt spid="22"/>
                                        </p:tgtEl>
                                        <p:attrNameLst>
                                          <p:attrName>style.visibility</p:attrName>
                                        </p:attrNameLst>
                                      </p:cBhvr>
                                      <p:to>
                                        <p:strVal val="visible"/>
                                      </p:to>
                                    </p:set>
                                    <p:animEffect transition="in" filter="wipe(down)">
                                      <p:cBhvr>
                                        <p:cTn id="303" dur="580">
                                          <p:stCondLst>
                                            <p:cond delay="0"/>
                                          </p:stCondLst>
                                        </p:cTn>
                                        <p:tgtEl>
                                          <p:spTgt spid="22"/>
                                        </p:tgtEl>
                                      </p:cBhvr>
                                    </p:animEffect>
                                    <p:anim calcmode="lin" valueType="num">
                                      <p:cBhvr>
                                        <p:cTn id="304"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305"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306"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307"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308"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309" dur="26">
                                          <p:stCondLst>
                                            <p:cond delay="650"/>
                                          </p:stCondLst>
                                        </p:cTn>
                                        <p:tgtEl>
                                          <p:spTgt spid="22"/>
                                        </p:tgtEl>
                                      </p:cBhvr>
                                      <p:to x="100000" y="60000"/>
                                    </p:animScale>
                                    <p:animScale>
                                      <p:cBhvr>
                                        <p:cTn id="310" dur="166" decel="50000">
                                          <p:stCondLst>
                                            <p:cond delay="676"/>
                                          </p:stCondLst>
                                        </p:cTn>
                                        <p:tgtEl>
                                          <p:spTgt spid="22"/>
                                        </p:tgtEl>
                                      </p:cBhvr>
                                      <p:to x="100000" y="100000"/>
                                    </p:animScale>
                                    <p:animScale>
                                      <p:cBhvr>
                                        <p:cTn id="311" dur="26">
                                          <p:stCondLst>
                                            <p:cond delay="1312"/>
                                          </p:stCondLst>
                                        </p:cTn>
                                        <p:tgtEl>
                                          <p:spTgt spid="22"/>
                                        </p:tgtEl>
                                      </p:cBhvr>
                                      <p:to x="100000" y="80000"/>
                                    </p:animScale>
                                    <p:animScale>
                                      <p:cBhvr>
                                        <p:cTn id="312" dur="166" decel="50000">
                                          <p:stCondLst>
                                            <p:cond delay="1338"/>
                                          </p:stCondLst>
                                        </p:cTn>
                                        <p:tgtEl>
                                          <p:spTgt spid="22"/>
                                        </p:tgtEl>
                                      </p:cBhvr>
                                      <p:to x="100000" y="100000"/>
                                    </p:animScale>
                                    <p:animScale>
                                      <p:cBhvr>
                                        <p:cTn id="313" dur="26">
                                          <p:stCondLst>
                                            <p:cond delay="1642"/>
                                          </p:stCondLst>
                                        </p:cTn>
                                        <p:tgtEl>
                                          <p:spTgt spid="22"/>
                                        </p:tgtEl>
                                      </p:cBhvr>
                                      <p:to x="100000" y="90000"/>
                                    </p:animScale>
                                    <p:animScale>
                                      <p:cBhvr>
                                        <p:cTn id="314" dur="166" decel="50000">
                                          <p:stCondLst>
                                            <p:cond delay="1668"/>
                                          </p:stCondLst>
                                        </p:cTn>
                                        <p:tgtEl>
                                          <p:spTgt spid="22"/>
                                        </p:tgtEl>
                                      </p:cBhvr>
                                      <p:to x="100000" y="100000"/>
                                    </p:animScale>
                                    <p:animScale>
                                      <p:cBhvr>
                                        <p:cTn id="315" dur="26">
                                          <p:stCondLst>
                                            <p:cond delay="1808"/>
                                          </p:stCondLst>
                                        </p:cTn>
                                        <p:tgtEl>
                                          <p:spTgt spid="22"/>
                                        </p:tgtEl>
                                      </p:cBhvr>
                                      <p:to x="100000" y="95000"/>
                                    </p:animScale>
                                    <p:animScale>
                                      <p:cBhvr>
                                        <p:cTn id="316" dur="166" decel="50000">
                                          <p:stCondLst>
                                            <p:cond delay="1834"/>
                                          </p:stCondLst>
                                        </p:cTn>
                                        <p:tgtEl>
                                          <p:spTgt spid="22"/>
                                        </p:tgtEl>
                                      </p:cBhvr>
                                      <p:to x="100000" y="100000"/>
                                    </p:animScale>
                                  </p:childTnLst>
                                </p:cTn>
                              </p:par>
                              <p:par>
                                <p:cTn id="317" presetID="26" presetClass="entr" presetSubtype="0" fill="hold" grpId="0" nodeType="withEffect">
                                  <p:stCondLst>
                                    <p:cond delay="0"/>
                                  </p:stCondLst>
                                  <p:childTnLst>
                                    <p:set>
                                      <p:cBhvr>
                                        <p:cTn id="318" dur="1" fill="hold">
                                          <p:stCondLst>
                                            <p:cond delay="0"/>
                                          </p:stCondLst>
                                        </p:cTn>
                                        <p:tgtEl>
                                          <p:spTgt spid="23"/>
                                        </p:tgtEl>
                                        <p:attrNameLst>
                                          <p:attrName>style.visibility</p:attrName>
                                        </p:attrNameLst>
                                      </p:cBhvr>
                                      <p:to>
                                        <p:strVal val="visible"/>
                                      </p:to>
                                    </p:set>
                                    <p:animEffect transition="in" filter="wipe(down)">
                                      <p:cBhvr>
                                        <p:cTn id="319" dur="580">
                                          <p:stCondLst>
                                            <p:cond delay="0"/>
                                          </p:stCondLst>
                                        </p:cTn>
                                        <p:tgtEl>
                                          <p:spTgt spid="23"/>
                                        </p:tgtEl>
                                      </p:cBhvr>
                                    </p:animEffect>
                                    <p:anim calcmode="lin" valueType="num">
                                      <p:cBhvr>
                                        <p:cTn id="320"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321"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322"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323"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324"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325" dur="26">
                                          <p:stCondLst>
                                            <p:cond delay="650"/>
                                          </p:stCondLst>
                                        </p:cTn>
                                        <p:tgtEl>
                                          <p:spTgt spid="23"/>
                                        </p:tgtEl>
                                      </p:cBhvr>
                                      <p:to x="100000" y="60000"/>
                                    </p:animScale>
                                    <p:animScale>
                                      <p:cBhvr>
                                        <p:cTn id="326" dur="166" decel="50000">
                                          <p:stCondLst>
                                            <p:cond delay="676"/>
                                          </p:stCondLst>
                                        </p:cTn>
                                        <p:tgtEl>
                                          <p:spTgt spid="23"/>
                                        </p:tgtEl>
                                      </p:cBhvr>
                                      <p:to x="100000" y="100000"/>
                                    </p:animScale>
                                    <p:animScale>
                                      <p:cBhvr>
                                        <p:cTn id="327" dur="26">
                                          <p:stCondLst>
                                            <p:cond delay="1312"/>
                                          </p:stCondLst>
                                        </p:cTn>
                                        <p:tgtEl>
                                          <p:spTgt spid="23"/>
                                        </p:tgtEl>
                                      </p:cBhvr>
                                      <p:to x="100000" y="80000"/>
                                    </p:animScale>
                                    <p:animScale>
                                      <p:cBhvr>
                                        <p:cTn id="328" dur="166" decel="50000">
                                          <p:stCondLst>
                                            <p:cond delay="1338"/>
                                          </p:stCondLst>
                                        </p:cTn>
                                        <p:tgtEl>
                                          <p:spTgt spid="23"/>
                                        </p:tgtEl>
                                      </p:cBhvr>
                                      <p:to x="100000" y="100000"/>
                                    </p:animScale>
                                    <p:animScale>
                                      <p:cBhvr>
                                        <p:cTn id="329" dur="26">
                                          <p:stCondLst>
                                            <p:cond delay="1642"/>
                                          </p:stCondLst>
                                        </p:cTn>
                                        <p:tgtEl>
                                          <p:spTgt spid="23"/>
                                        </p:tgtEl>
                                      </p:cBhvr>
                                      <p:to x="100000" y="90000"/>
                                    </p:animScale>
                                    <p:animScale>
                                      <p:cBhvr>
                                        <p:cTn id="330" dur="166" decel="50000">
                                          <p:stCondLst>
                                            <p:cond delay="1668"/>
                                          </p:stCondLst>
                                        </p:cTn>
                                        <p:tgtEl>
                                          <p:spTgt spid="23"/>
                                        </p:tgtEl>
                                      </p:cBhvr>
                                      <p:to x="100000" y="100000"/>
                                    </p:animScale>
                                    <p:animScale>
                                      <p:cBhvr>
                                        <p:cTn id="331" dur="26">
                                          <p:stCondLst>
                                            <p:cond delay="1808"/>
                                          </p:stCondLst>
                                        </p:cTn>
                                        <p:tgtEl>
                                          <p:spTgt spid="23"/>
                                        </p:tgtEl>
                                      </p:cBhvr>
                                      <p:to x="100000" y="95000"/>
                                    </p:animScale>
                                    <p:animScale>
                                      <p:cBhvr>
                                        <p:cTn id="332" dur="166" decel="50000">
                                          <p:stCondLst>
                                            <p:cond delay="1834"/>
                                          </p:stCondLst>
                                        </p:cTn>
                                        <p:tgtEl>
                                          <p:spTgt spid="23"/>
                                        </p:tgtEl>
                                      </p:cBhvr>
                                      <p:to x="100000" y="100000"/>
                                    </p:animScale>
                                  </p:childTnLst>
                                </p:cTn>
                              </p:par>
                            </p:childTnLst>
                          </p:cTn>
                        </p:par>
                      </p:childTnLst>
                    </p:cTn>
                  </p:par>
                  <p:par>
                    <p:cTn id="333" fill="hold">
                      <p:stCondLst>
                        <p:cond delay="indefinite"/>
                      </p:stCondLst>
                      <p:childTnLst>
                        <p:par>
                          <p:cTn id="334" fill="hold">
                            <p:stCondLst>
                              <p:cond delay="0"/>
                            </p:stCondLst>
                            <p:childTnLst>
                              <p:par>
                                <p:cTn id="335" presetID="26" presetClass="entr" presetSubtype="0" fill="hold" nodeType="clickEffect">
                                  <p:stCondLst>
                                    <p:cond delay="0"/>
                                  </p:stCondLst>
                                  <p:childTnLst>
                                    <p:set>
                                      <p:cBhvr>
                                        <p:cTn id="336" dur="1" fill="hold">
                                          <p:stCondLst>
                                            <p:cond delay="0"/>
                                          </p:stCondLst>
                                        </p:cTn>
                                        <p:tgtEl>
                                          <p:spTgt spid="24"/>
                                        </p:tgtEl>
                                        <p:attrNameLst>
                                          <p:attrName>style.visibility</p:attrName>
                                        </p:attrNameLst>
                                      </p:cBhvr>
                                      <p:to>
                                        <p:strVal val="visible"/>
                                      </p:to>
                                    </p:set>
                                    <p:animEffect transition="in" filter="wipe(down)">
                                      <p:cBhvr>
                                        <p:cTn id="337" dur="580">
                                          <p:stCondLst>
                                            <p:cond delay="0"/>
                                          </p:stCondLst>
                                        </p:cTn>
                                        <p:tgtEl>
                                          <p:spTgt spid="24"/>
                                        </p:tgtEl>
                                      </p:cBhvr>
                                    </p:animEffect>
                                    <p:anim calcmode="lin" valueType="num">
                                      <p:cBhvr>
                                        <p:cTn id="338"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339"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340"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341"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342"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343" dur="26">
                                          <p:stCondLst>
                                            <p:cond delay="650"/>
                                          </p:stCondLst>
                                        </p:cTn>
                                        <p:tgtEl>
                                          <p:spTgt spid="24"/>
                                        </p:tgtEl>
                                      </p:cBhvr>
                                      <p:to x="100000" y="60000"/>
                                    </p:animScale>
                                    <p:animScale>
                                      <p:cBhvr>
                                        <p:cTn id="344" dur="166" decel="50000">
                                          <p:stCondLst>
                                            <p:cond delay="676"/>
                                          </p:stCondLst>
                                        </p:cTn>
                                        <p:tgtEl>
                                          <p:spTgt spid="24"/>
                                        </p:tgtEl>
                                      </p:cBhvr>
                                      <p:to x="100000" y="100000"/>
                                    </p:animScale>
                                    <p:animScale>
                                      <p:cBhvr>
                                        <p:cTn id="345" dur="26">
                                          <p:stCondLst>
                                            <p:cond delay="1312"/>
                                          </p:stCondLst>
                                        </p:cTn>
                                        <p:tgtEl>
                                          <p:spTgt spid="24"/>
                                        </p:tgtEl>
                                      </p:cBhvr>
                                      <p:to x="100000" y="80000"/>
                                    </p:animScale>
                                    <p:animScale>
                                      <p:cBhvr>
                                        <p:cTn id="346" dur="166" decel="50000">
                                          <p:stCondLst>
                                            <p:cond delay="1338"/>
                                          </p:stCondLst>
                                        </p:cTn>
                                        <p:tgtEl>
                                          <p:spTgt spid="24"/>
                                        </p:tgtEl>
                                      </p:cBhvr>
                                      <p:to x="100000" y="100000"/>
                                    </p:animScale>
                                    <p:animScale>
                                      <p:cBhvr>
                                        <p:cTn id="347" dur="26">
                                          <p:stCondLst>
                                            <p:cond delay="1642"/>
                                          </p:stCondLst>
                                        </p:cTn>
                                        <p:tgtEl>
                                          <p:spTgt spid="24"/>
                                        </p:tgtEl>
                                      </p:cBhvr>
                                      <p:to x="100000" y="90000"/>
                                    </p:animScale>
                                    <p:animScale>
                                      <p:cBhvr>
                                        <p:cTn id="348" dur="166" decel="50000">
                                          <p:stCondLst>
                                            <p:cond delay="1668"/>
                                          </p:stCondLst>
                                        </p:cTn>
                                        <p:tgtEl>
                                          <p:spTgt spid="24"/>
                                        </p:tgtEl>
                                      </p:cBhvr>
                                      <p:to x="100000" y="100000"/>
                                    </p:animScale>
                                    <p:animScale>
                                      <p:cBhvr>
                                        <p:cTn id="349" dur="26">
                                          <p:stCondLst>
                                            <p:cond delay="1808"/>
                                          </p:stCondLst>
                                        </p:cTn>
                                        <p:tgtEl>
                                          <p:spTgt spid="24"/>
                                        </p:tgtEl>
                                      </p:cBhvr>
                                      <p:to x="100000" y="95000"/>
                                    </p:animScale>
                                    <p:animScale>
                                      <p:cBhvr>
                                        <p:cTn id="350" dur="166" decel="50000">
                                          <p:stCondLst>
                                            <p:cond delay="1834"/>
                                          </p:stCondLst>
                                        </p:cTn>
                                        <p:tgtEl>
                                          <p:spTgt spid="24"/>
                                        </p:tgtEl>
                                      </p:cBhvr>
                                      <p:to x="100000" y="100000"/>
                                    </p:animScale>
                                  </p:childTnLst>
                                </p:cTn>
                              </p:par>
                              <p:par>
                                <p:cTn id="351" presetID="26" presetClass="entr" presetSubtype="0" fill="hold" grpId="0" nodeType="withEffect">
                                  <p:stCondLst>
                                    <p:cond delay="0"/>
                                  </p:stCondLst>
                                  <p:childTnLst>
                                    <p:set>
                                      <p:cBhvr>
                                        <p:cTn id="352" dur="1" fill="hold">
                                          <p:stCondLst>
                                            <p:cond delay="0"/>
                                          </p:stCondLst>
                                        </p:cTn>
                                        <p:tgtEl>
                                          <p:spTgt spid="25"/>
                                        </p:tgtEl>
                                        <p:attrNameLst>
                                          <p:attrName>style.visibility</p:attrName>
                                        </p:attrNameLst>
                                      </p:cBhvr>
                                      <p:to>
                                        <p:strVal val="visible"/>
                                      </p:to>
                                    </p:set>
                                    <p:animEffect transition="in" filter="wipe(down)">
                                      <p:cBhvr>
                                        <p:cTn id="353" dur="580">
                                          <p:stCondLst>
                                            <p:cond delay="0"/>
                                          </p:stCondLst>
                                        </p:cTn>
                                        <p:tgtEl>
                                          <p:spTgt spid="25"/>
                                        </p:tgtEl>
                                      </p:cBhvr>
                                    </p:animEffect>
                                    <p:anim calcmode="lin" valueType="num">
                                      <p:cBhvr>
                                        <p:cTn id="354"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355"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356"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357"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358"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359" dur="26">
                                          <p:stCondLst>
                                            <p:cond delay="650"/>
                                          </p:stCondLst>
                                        </p:cTn>
                                        <p:tgtEl>
                                          <p:spTgt spid="25"/>
                                        </p:tgtEl>
                                      </p:cBhvr>
                                      <p:to x="100000" y="60000"/>
                                    </p:animScale>
                                    <p:animScale>
                                      <p:cBhvr>
                                        <p:cTn id="360" dur="166" decel="50000">
                                          <p:stCondLst>
                                            <p:cond delay="676"/>
                                          </p:stCondLst>
                                        </p:cTn>
                                        <p:tgtEl>
                                          <p:spTgt spid="25"/>
                                        </p:tgtEl>
                                      </p:cBhvr>
                                      <p:to x="100000" y="100000"/>
                                    </p:animScale>
                                    <p:animScale>
                                      <p:cBhvr>
                                        <p:cTn id="361" dur="26">
                                          <p:stCondLst>
                                            <p:cond delay="1312"/>
                                          </p:stCondLst>
                                        </p:cTn>
                                        <p:tgtEl>
                                          <p:spTgt spid="25"/>
                                        </p:tgtEl>
                                      </p:cBhvr>
                                      <p:to x="100000" y="80000"/>
                                    </p:animScale>
                                    <p:animScale>
                                      <p:cBhvr>
                                        <p:cTn id="362" dur="166" decel="50000">
                                          <p:stCondLst>
                                            <p:cond delay="1338"/>
                                          </p:stCondLst>
                                        </p:cTn>
                                        <p:tgtEl>
                                          <p:spTgt spid="25"/>
                                        </p:tgtEl>
                                      </p:cBhvr>
                                      <p:to x="100000" y="100000"/>
                                    </p:animScale>
                                    <p:animScale>
                                      <p:cBhvr>
                                        <p:cTn id="363" dur="26">
                                          <p:stCondLst>
                                            <p:cond delay="1642"/>
                                          </p:stCondLst>
                                        </p:cTn>
                                        <p:tgtEl>
                                          <p:spTgt spid="25"/>
                                        </p:tgtEl>
                                      </p:cBhvr>
                                      <p:to x="100000" y="90000"/>
                                    </p:animScale>
                                    <p:animScale>
                                      <p:cBhvr>
                                        <p:cTn id="364" dur="166" decel="50000">
                                          <p:stCondLst>
                                            <p:cond delay="1668"/>
                                          </p:stCondLst>
                                        </p:cTn>
                                        <p:tgtEl>
                                          <p:spTgt spid="25"/>
                                        </p:tgtEl>
                                      </p:cBhvr>
                                      <p:to x="100000" y="100000"/>
                                    </p:animScale>
                                    <p:animScale>
                                      <p:cBhvr>
                                        <p:cTn id="365" dur="26">
                                          <p:stCondLst>
                                            <p:cond delay="1808"/>
                                          </p:stCondLst>
                                        </p:cTn>
                                        <p:tgtEl>
                                          <p:spTgt spid="25"/>
                                        </p:tgtEl>
                                      </p:cBhvr>
                                      <p:to x="100000" y="95000"/>
                                    </p:animScale>
                                    <p:animScale>
                                      <p:cBhvr>
                                        <p:cTn id="366" dur="166" decel="50000">
                                          <p:stCondLst>
                                            <p:cond delay="1834"/>
                                          </p:stCondLst>
                                        </p:cTn>
                                        <p:tgtEl>
                                          <p:spTgt spid="25"/>
                                        </p:tgtEl>
                                      </p:cBhvr>
                                      <p:to x="100000" y="100000"/>
                                    </p:animScale>
                                  </p:childTnLst>
                                </p:cTn>
                              </p:par>
                              <p:par>
                                <p:cTn id="367" presetID="26" presetClass="entr" presetSubtype="0" fill="hold" grpId="0" nodeType="withEffect">
                                  <p:stCondLst>
                                    <p:cond delay="0"/>
                                  </p:stCondLst>
                                  <p:childTnLst>
                                    <p:set>
                                      <p:cBhvr>
                                        <p:cTn id="368" dur="1" fill="hold">
                                          <p:stCondLst>
                                            <p:cond delay="0"/>
                                          </p:stCondLst>
                                        </p:cTn>
                                        <p:tgtEl>
                                          <p:spTgt spid="26"/>
                                        </p:tgtEl>
                                        <p:attrNameLst>
                                          <p:attrName>style.visibility</p:attrName>
                                        </p:attrNameLst>
                                      </p:cBhvr>
                                      <p:to>
                                        <p:strVal val="visible"/>
                                      </p:to>
                                    </p:set>
                                    <p:animEffect transition="in" filter="wipe(down)">
                                      <p:cBhvr>
                                        <p:cTn id="369" dur="580">
                                          <p:stCondLst>
                                            <p:cond delay="0"/>
                                          </p:stCondLst>
                                        </p:cTn>
                                        <p:tgtEl>
                                          <p:spTgt spid="26"/>
                                        </p:tgtEl>
                                      </p:cBhvr>
                                    </p:animEffect>
                                    <p:anim calcmode="lin" valueType="num">
                                      <p:cBhvr>
                                        <p:cTn id="370"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371"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372"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373"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374"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375" dur="26">
                                          <p:stCondLst>
                                            <p:cond delay="650"/>
                                          </p:stCondLst>
                                        </p:cTn>
                                        <p:tgtEl>
                                          <p:spTgt spid="26"/>
                                        </p:tgtEl>
                                      </p:cBhvr>
                                      <p:to x="100000" y="60000"/>
                                    </p:animScale>
                                    <p:animScale>
                                      <p:cBhvr>
                                        <p:cTn id="376" dur="166" decel="50000">
                                          <p:stCondLst>
                                            <p:cond delay="676"/>
                                          </p:stCondLst>
                                        </p:cTn>
                                        <p:tgtEl>
                                          <p:spTgt spid="26"/>
                                        </p:tgtEl>
                                      </p:cBhvr>
                                      <p:to x="100000" y="100000"/>
                                    </p:animScale>
                                    <p:animScale>
                                      <p:cBhvr>
                                        <p:cTn id="377" dur="26">
                                          <p:stCondLst>
                                            <p:cond delay="1312"/>
                                          </p:stCondLst>
                                        </p:cTn>
                                        <p:tgtEl>
                                          <p:spTgt spid="26"/>
                                        </p:tgtEl>
                                      </p:cBhvr>
                                      <p:to x="100000" y="80000"/>
                                    </p:animScale>
                                    <p:animScale>
                                      <p:cBhvr>
                                        <p:cTn id="378" dur="166" decel="50000">
                                          <p:stCondLst>
                                            <p:cond delay="1338"/>
                                          </p:stCondLst>
                                        </p:cTn>
                                        <p:tgtEl>
                                          <p:spTgt spid="26"/>
                                        </p:tgtEl>
                                      </p:cBhvr>
                                      <p:to x="100000" y="100000"/>
                                    </p:animScale>
                                    <p:animScale>
                                      <p:cBhvr>
                                        <p:cTn id="379" dur="26">
                                          <p:stCondLst>
                                            <p:cond delay="1642"/>
                                          </p:stCondLst>
                                        </p:cTn>
                                        <p:tgtEl>
                                          <p:spTgt spid="26"/>
                                        </p:tgtEl>
                                      </p:cBhvr>
                                      <p:to x="100000" y="90000"/>
                                    </p:animScale>
                                    <p:animScale>
                                      <p:cBhvr>
                                        <p:cTn id="380" dur="166" decel="50000">
                                          <p:stCondLst>
                                            <p:cond delay="1668"/>
                                          </p:stCondLst>
                                        </p:cTn>
                                        <p:tgtEl>
                                          <p:spTgt spid="26"/>
                                        </p:tgtEl>
                                      </p:cBhvr>
                                      <p:to x="100000" y="100000"/>
                                    </p:animScale>
                                    <p:animScale>
                                      <p:cBhvr>
                                        <p:cTn id="381" dur="26">
                                          <p:stCondLst>
                                            <p:cond delay="1808"/>
                                          </p:stCondLst>
                                        </p:cTn>
                                        <p:tgtEl>
                                          <p:spTgt spid="26"/>
                                        </p:tgtEl>
                                      </p:cBhvr>
                                      <p:to x="100000" y="95000"/>
                                    </p:animScale>
                                    <p:animScale>
                                      <p:cBhvr>
                                        <p:cTn id="382" dur="166" decel="50000">
                                          <p:stCondLst>
                                            <p:cond delay="1834"/>
                                          </p:stCondLst>
                                        </p:cTn>
                                        <p:tgtEl>
                                          <p:spTgt spid="26"/>
                                        </p:tgtEl>
                                      </p:cBhvr>
                                      <p:to x="100000" y="100000"/>
                                    </p:animScale>
                                  </p:childTnLst>
                                </p:cTn>
                              </p:par>
                              <p:par>
                                <p:cTn id="383" presetID="26" presetClass="entr" presetSubtype="0" fill="hold" grpId="0" nodeType="withEffect">
                                  <p:stCondLst>
                                    <p:cond delay="0"/>
                                  </p:stCondLst>
                                  <p:childTnLst>
                                    <p:set>
                                      <p:cBhvr>
                                        <p:cTn id="384" dur="1" fill="hold">
                                          <p:stCondLst>
                                            <p:cond delay="0"/>
                                          </p:stCondLst>
                                        </p:cTn>
                                        <p:tgtEl>
                                          <p:spTgt spid="27"/>
                                        </p:tgtEl>
                                        <p:attrNameLst>
                                          <p:attrName>style.visibility</p:attrName>
                                        </p:attrNameLst>
                                      </p:cBhvr>
                                      <p:to>
                                        <p:strVal val="visible"/>
                                      </p:to>
                                    </p:set>
                                    <p:animEffect transition="in" filter="wipe(down)">
                                      <p:cBhvr>
                                        <p:cTn id="385" dur="580">
                                          <p:stCondLst>
                                            <p:cond delay="0"/>
                                          </p:stCondLst>
                                        </p:cTn>
                                        <p:tgtEl>
                                          <p:spTgt spid="27"/>
                                        </p:tgtEl>
                                      </p:cBhvr>
                                    </p:animEffect>
                                    <p:anim calcmode="lin" valueType="num">
                                      <p:cBhvr>
                                        <p:cTn id="38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38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38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38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39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391" dur="26">
                                          <p:stCondLst>
                                            <p:cond delay="650"/>
                                          </p:stCondLst>
                                        </p:cTn>
                                        <p:tgtEl>
                                          <p:spTgt spid="27"/>
                                        </p:tgtEl>
                                      </p:cBhvr>
                                      <p:to x="100000" y="60000"/>
                                    </p:animScale>
                                    <p:animScale>
                                      <p:cBhvr>
                                        <p:cTn id="392" dur="166" decel="50000">
                                          <p:stCondLst>
                                            <p:cond delay="676"/>
                                          </p:stCondLst>
                                        </p:cTn>
                                        <p:tgtEl>
                                          <p:spTgt spid="27"/>
                                        </p:tgtEl>
                                      </p:cBhvr>
                                      <p:to x="100000" y="100000"/>
                                    </p:animScale>
                                    <p:animScale>
                                      <p:cBhvr>
                                        <p:cTn id="393" dur="26">
                                          <p:stCondLst>
                                            <p:cond delay="1312"/>
                                          </p:stCondLst>
                                        </p:cTn>
                                        <p:tgtEl>
                                          <p:spTgt spid="27"/>
                                        </p:tgtEl>
                                      </p:cBhvr>
                                      <p:to x="100000" y="80000"/>
                                    </p:animScale>
                                    <p:animScale>
                                      <p:cBhvr>
                                        <p:cTn id="394" dur="166" decel="50000">
                                          <p:stCondLst>
                                            <p:cond delay="1338"/>
                                          </p:stCondLst>
                                        </p:cTn>
                                        <p:tgtEl>
                                          <p:spTgt spid="27"/>
                                        </p:tgtEl>
                                      </p:cBhvr>
                                      <p:to x="100000" y="100000"/>
                                    </p:animScale>
                                    <p:animScale>
                                      <p:cBhvr>
                                        <p:cTn id="395" dur="26">
                                          <p:stCondLst>
                                            <p:cond delay="1642"/>
                                          </p:stCondLst>
                                        </p:cTn>
                                        <p:tgtEl>
                                          <p:spTgt spid="27"/>
                                        </p:tgtEl>
                                      </p:cBhvr>
                                      <p:to x="100000" y="90000"/>
                                    </p:animScale>
                                    <p:animScale>
                                      <p:cBhvr>
                                        <p:cTn id="396" dur="166" decel="50000">
                                          <p:stCondLst>
                                            <p:cond delay="1668"/>
                                          </p:stCondLst>
                                        </p:cTn>
                                        <p:tgtEl>
                                          <p:spTgt spid="27"/>
                                        </p:tgtEl>
                                      </p:cBhvr>
                                      <p:to x="100000" y="100000"/>
                                    </p:animScale>
                                    <p:animScale>
                                      <p:cBhvr>
                                        <p:cTn id="397" dur="26">
                                          <p:stCondLst>
                                            <p:cond delay="1808"/>
                                          </p:stCondLst>
                                        </p:cTn>
                                        <p:tgtEl>
                                          <p:spTgt spid="27"/>
                                        </p:tgtEl>
                                      </p:cBhvr>
                                      <p:to x="100000" y="95000"/>
                                    </p:animScale>
                                    <p:animScale>
                                      <p:cBhvr>
                                        <p:cTn id="398" dur="166" decel="50000">
                                          <p:stCondLst>
                                            <p:cond delay="1834"/>
                                          </p:stCondLst>
                                        </p:cTn>
                                        <p:tgtEl>
                                          <p:spTgt spid="2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3" grpId="0" animBg="1"/>
      <p:bldP spid="14" grpId="0" animBg="1"/>
      <p:bldP spid="15" grpId="0" animBg="1"/>
      <p:bldP spid="17" grpId="0" animBg="1"/>
      <p:bldP spid="18" grpId="0" animBg="1"/>
      <p:bldP spid="19" grpId="0" animBg="1"/>
      <p:bldP spid="21" grpId="0" animBg="1"/>
      <p:bldP spid="22" grpId="0" animBg="1"/>
      <p:bldP spid="23" grpId="0" animBg="1"/>
      <p:bldP spid="25" grpId="0" animBg="1"/>
      <p:bldP spid="26" grpId="0" animBg="1"/>
      <p:bldP spid="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44247"/>
            <a:ext cx="12702064" cy="530662"/>
          </a:xfrm>
          <a:prstGeom prst="rect">
            <a:avLst/>
          </a:prstGeom>
          <a:noFill/>
          <a:ln/>
        </p:spPr>
        <p:txBody>
          <a:bodyPr wrap="none" lIns="0" tIns="0" rIns="0" bIns="0" rtlCol="0" anchor="t"/>
          <a:lstStyle/>
          <a:p>
            <a:pPr marL="0" indent="0" algn="l">
              <a:lnSpc>
                <a:spcPts val="4150"/>
              </a:lnSpc>
              <a:buNone/>
            </a:pPr>
            <a:r>
              <a:rPr lang="en-US" sz="3200" b="1" dirty="0">
                <a:solidFill>
                  <a:srgbClr val="F2F5FA"/>
                </a:solidFill>
                <a:latin typeface="Geist Bold" pitchFamily="34" charset="0"/>
                <a:ea typeface="Geist Bold" pitchFamily="34" charset="-122"/>
                <a:cs typeface="Geist Bold" pitchFamily="34" charset="-120"/>
              </a:rPr>
              <a:t>Project Introduction: Ensuring a Seamless Shopping Experience</a:t>
            </a:r>
            <a:endParaRPr lang="en-US" sz="3200" dirty="0"/>
          </a:p>
        </p:txBody>
      </p:sp>
      <p:pic>
        <p:nvPicPr>
          <p:cNvPr id="3" name="Image 0" descr="preencoded.png"/>
          <p:cNvPicPr>
            <a:picLocks noChangeAspect="1"/>
          </p:cNvPicPr>
          <p:nvPr/>
        </p:nvPicPr>
        <p:blipFill>
          <a:blip r:embed="rId3"/>
          <a:stretch>
            <a:fillRect/>
          </a:stretch>
        </p:blipFill>
        <p:spPr>
          <a:xfrm>
            <a:off x="793790" y="1710571"/>
            <a:ext cx="5645110" cy="5645110"/>
          </a:xfrm>
          <a:prstGeom prst="rect">
            <a:avLst/>
          </a:prstGeom>
        </p:spPr>
      </p:pic>
      <p:sp>
        <p:nvSpPr>
          <p:cNvPr id="4" name="Text 1"/>
          <p:cNvSpPr/>
          <p:nvPr/>
        </p:nvSpPr>
        <p:spPr>
          <a:xfrm>
            <a:off x="7571780" y="1685092"/>
            <a:ext cx="3062168" cy="398026"/>
          </a:xfrm>
          <a:prstGeom prst="rect">
            <a:avLst/>
          </a:prstGeom>
          <a:noFill/>
          <a:ln/>
        </p:spPr>
        <p:txBody>
          <a:bodyPr wrap="none" lIns="0" tIns="0" rIns="0" bIns="0" rtlCol="0" anchor="t"/>
          <a:lstStyle/>
          <a:p>
            <a:pPr marL="0" indent="0" algn="l">
              <a:lnSpc>
                <a:spcPts val="3100"/>
              </a:lnSpc>
              <a:buNone/>
            </a:pPr>
            <a:r>
              <a:rPr lang="en-US" sz="2400" b="1" dirty="0">
                <a:solidFill>
                  <a:srgbClr val="F2F5FA"/>
                </a:solidFill>
                <a:latin typeface="Geist Bold" pitchFamily="34" charset="0"/>
                <a:ea typeface="Geist Bold" pitchFamily="34" charset="-122"/>
                <a:cs typeface="Geist Bold" pitchFamily="34" charset="-120"/>
              </a:rPr>
              <a:t>Purpose</a:t>
            </a:r>
            <a:endParaRPr lang="en-US" sz="2400" dirty="0"/>
          </a:p>
        </p:txBody>
      </p:sp>
      <p:sp>
        <p:nvSpPr>
          <p:cNvPr id="5" name="Text 2"/>
          <p:cNvSpPr/>
          <p:nvPr/>
        </p:nvSpPr>
        <p:spPr>
          <a:xfrm>
            <a:off x="7571780" y="2287191"/>
            <a:ext cx="6272451" cy="1061561"/>
          </a:xfrm>
          <a:prstGeom prst="rect">
            <a:avLst/>
          </a:prstGeom>
          <a:noFill/>
          <a:ln/>
        </p:spPr>
        <p:txBody>
          <a:bodyPr wrap="square" lIns="0" tIns="0" rIns="0" bIns="0" rtlCol="0" anchor="t"/>
          <a:lstStyle/>
          <a:p>
            <a:pPr marL="0" indent="0" algn="l">
              <a:lnSpc>
                <a:spcPts val="2050"/>
              </a:lnSpc>
              <a:buNone/>
            </a:pPr>
            <a:r>
              <a:rPr lang="en-US" sz="1600" dirty="0">
                <a:solidFill>
                  <a:srgbClr val="EBEDF0"/>
                </a:solidFill>
                <a:latin typeface="Geist" pitchFamily="34" charset="0"/>
                <a:ea typeface="Geist" pitchFamily="34" charset="-122"/>
                <a:cs typeface="Geist" pitchFamily="34" charset="-120"/>
              </a:rPr>
              <a:t>The primary purpose of this testing engagement was to confirm that Swag Labs performs reliably, meets critical user needs, and delivers a consistently smooth and error-free shopping experience for all users.</a:t>
            </a:r>
            <a:endParaRPr lang="en-US" sz="1600" dirty="0"/>
          </a:p>
        </p:txBody>
      </p:sp>
      <p:sp>
        <p:nvSpPr>
          <p:cNvPr id="6" name="Text 3"/>
          <p:cNvSpPr/>
          <p:nvPr/>
        </p:nvSpPr>
        <p:spPr>
          <a:xfrm>
            <a:off x="7571780" y="3552825"/>
            <a:ext cx="3062168" cy="398026"/>
          </a:xfrm>
          <a:prstGeom prst="rect">
            <a:avLst/>
          </a:prstGeom>
          <a:noFill/>
          <a:ln/>
        </p:spPr>
        <p:txBody>
          <a:bodyPr wrap="none" lIns="0" tIns="0" rIns="0" bIns="0" rtlCol="0" anchor="t"/>
          <a:lstStyle/>
          <a:p>
            <a:pPr marL="0" indent="0" algn="l">
              <a:lnSpc>
                <a:spcPts val="3100"/>
              </a:lnSpc>
              <a:buNone/>
            </a:pPr>
            <a:r>
              <a:rPr lang="en-US" sz="2400" b="1" dirty="0">
                <a:solidFill>
                  <a:srgbClr val="F2F5FA"/>
                </a:solidFill>
                <a:latin typeface="Geist Bold" pitchFamily="34" charset="0"/>
                <a:ea typeface="Geist Bold" pitchFamily="34" charset="-122"/>
                <a:cs typeface="Geist Bold" pitchFamily="34" charset="-120"/>
              </a:rPr>
              <a:t>Scope</a:t>
            </a:r>
            <a:endParaRPr lang="en-US" sz="2400" dirty="0"/>
          </a:p>
        </p:txBody>
      </p:sp>
      <p:sp>
        <p:nvSpPr>
          <p:cNvPr id="7" name="Text 4"/>
          <p:cNvSpPr/>
          <p:nvPr/>
        </p:nvSpPr>
        <p:spPr>
          <a:xfrm>
            <a:off x="7571780" y="4154924"/>
            <a:ext cx="6272451" cy="530781"/>
          </a:xfrm>
          <a:prstGeom prst="rect">
            <a:avLst/>
          </a:prstGeom>
          <a:noFill/>
          <a:ln/>
        </p:spPr>
        <p:txBody>
          <a:bodyPr wrap="square" lIns="0" tIns="0" rIns="0" bIns="0" rtlCol="0" anchor="t"/>
          <a:lstStyle/>
          <a:p>
            <a:pPr marL="342900" indent="-342900" algn="l">
              <a:lnSpc>
                <a:spcPts val="2050"/>
              </a:lnSpc>
              <a:buSzPct val="100000"/>
              <a:buChar char="•"/>
            </a:pPr>
            <a:r>
              <a:rPr lang="en-US" sz="1600" dirty="0">
                <a:solidFill>
                  <a:srgbClr val="EBEDF0"/>
                </a:solidFill>
                <a:latin typeface="Geist" pitchFamily="34" charset="0"/>
                <a:ea typeface="Geist" pitchFamily="34" charset="-122"/>
                <a:cs typeface="Geist" pitchFamily="34" charset="-120"/>
              </a:rPr>
              <a:t>Comprehensive functional testing across key user journeys (login, cart, checkout, navigation)</a:t>
            </a:r>
            <a:endParaRPr lang="en-US" sz="1600" dirty="0"/>
          </a:p>
        </p:txBody>
      </p:sp>
      <p:sp>
        <p:nvSpPr>
          <p:cNvPr id="8" name="Text 5"/>
          <p:cNvSpPr/>
          <p:nvPr/>
        </p:nvSpPr>
        <p:spPr>
          <a:xfrm>
            <a:off x="7571780" y="4757142"/>
            <a:ext cx="6272451" cy="530781"/>
          </a:xfrm>
          <a:prstGeom prst="rect">
            <a:avLst/>
          </a:prstGeom>
          <a:noFill/>
          <a:ln/>
        </p:spPr>
        <p:txBody>
          <a:bodyPr wrap="square" lIns="0" tIns="0" rIns="0" bIns="0" rtlCol="0" anchor="t"/>
          <a:lstStyle/>
          <a:p>
            <a:pPr marL="342900" indent="-342900" algn="l">
              <a:lnSpc>
                <a:spcPts val="2050"/>
              </a:lnSpc>
              <a:buSzPct val="100000"/>
              <a:buChar char="•"/>
            </a:pPr>
            <a:r>
              <a:rPr lang="en-US" sz="1600" dirty="0">
                <a:solidFill>
                  <a:srgbClr val="EBEDF0"/>
                </a:solidFill>
                <a:latin typeface="Geist" pitchFamily="34" charset="0"/>
                <a:ea typeface="Geist" pitchFamily="34" charset="-122"/>
                <a:cs typeface="Geist" pitchFamily="34" charset="-120"/>
              </a:rPr>
              <a:t>Strategic exploratory testing sessions to uncover unforeseen issues and usability quirks</a:t>
            </a:r>
            <a:endParaRPr lang="en-US" sz="1600" dirty="0"/>
          </a:p>
        </p:txBody>
      </p:sp>
      <p:sp>
        <p:nvSpPr>
          <p:cNvPr id="9" name="Text 6"/>
          <p:cNvSpPr/>
          <p:nvPr/>
        </p:nvSpPr>
        <p:spPr>
          <a:xfrm>
            <a:off x="7571780" y="5359360"/>
            <a:ext cx="6272451" cy="530781"/>
          </a:xfrm>
          <a:prstGeom prst="rect">
            <a:avLst/>
          </a:prstGeom>
          <a:noFill/>
          <a:ln/>
        </p:spPr>
        <p:txBody>
          <a:bodyPr wrap="square" lIns="0" tIns="0" rIns="0" bIns="0" rtlCol="0" anchor="t"/>
          <a:lstStyle/>
          <a:p>
            <a:pPr marL="342900" indent="-342900" algn="l">
              <a:lnSpc>
                <a:spcPts val="2050"/>
              </a:lnSpc>
              <a:buSzPct val="100000"/>
              <a:buChar char="•"/>
            </a:pPr>
            <a:r>
              <a:rPr lang="en-US" sz="1600" dirty="0">
                <a:solidFill>
                  <a:srgbClr val="EBEDF0"/>
                </a:solidFill>
                <a:latin typeface="Geist" pitchFamily="34" charset="0"/>
                <a:ea typeface="Geist" pitchFamily="34" charset="-122"/>
                <a:cs typeface="Geist" pitchFamily="34" charset="-120"/>
              </a:rPr>
              <a:t>Automation of high-value regression test cases to maintain stability with continuous development</a:t>
            </a:r>
            <a:endParaRPr lang="en-US" sz="1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684609"/>
            <a:ext cx="7556421" cy="2211348"/>
          </a:xfrm>
          <a:prstGeom prst="rect">
            <a:avLst/>
          </a:prstGeom>
          <a:noFill/>
          <a:ln/>
        </p:spPr>
        <p:txBody>
          <a:bodyPr wrap="square" lIns="0" tIns="0" rIns="0" bIns="0" rtlCol="0" anchor="t"/>
          <a:lstStyle/>
          <a:p>
            <a:pPr marL="0" indent="0" algn="l">
              <a:lnSpc>
                <a:spcPts val="5800"/>
              </a:lnSpc>
              <a:buNone/>
            </a:pPr>
            <a:r>
              <a:rPr lang="en-US" sz="4450" b="1" dirty="0">
                <a:solidFill>
                  <a:srgbClr val="F2F5FA"/>
                </a:solidFill>
                <a:latin typeface="Geist Bold" pitchFamily="34" charset="0"/>
                <a:ea typeface="Geist Bold" pitchFamily="34" charset="-122"/>
                <a:cs typeface="Geist Bold" pitchFamily="34" charset="-120"/>
              </a:rPr>
              <a:t>Problem &amp; Project Goal: Elevating Swag Labs Quality</a:t>
            </a:r>
            <a:endParaRPr lang="en-US" sz="4450" dirty="0"/>
          </a:p>
        </p:txBody>
      </p:sp>
      <p:sp>
        <p:nvSpPr>
          <p:cNvPr id="4" name="Text 1"/>
          <p:cNvSpPr/>
          <p:nvPr/>
        </p:nvSpPr>
        <p:spPr>
          <a:xfrm>
            <a:off x="793790" y="2986683"/>
            <a:ext cx="3402330" cy="442317"/>
          </a:xfrm>
          <a:prstGeom prst="rect">
            <a:avLst/>
          </a:prstGeom>
          <a:noFill/>
          <a:ln/>
        </p:spPr>
        <p:txBody>
          <a:bodyPr wrap="none" lIns="0" tIns="0" rIns="0" bIns="0" rtlCol="0" anchor="t"/>
          <a:lstStyle/>
          <a:p>
            <a:pPr marL="0" indent="0" algn="l">
              <a:lnSpc>
                <a:spcPts val="3450"/>
              </a:lnSpc>
              <a:buNone/>
            </a:pPr>
            <a:r>
              <a:rPr lang="en-US" sz="2650" b="1" dirty="0">
                <a:solidFill>
                  <a:srgbClr val="F2F5FA"/>
                </a:solidFill>
                <a:latin typeface="Geist Bold" pitchFamily="34" charset="0"/>
                <a:ea typeface="Geist Bold" pitchFamily="34" charset="-122"/>
                <a:cs typeface="Geist Bold" pitchFamily="34" charset="-120"/>
              </a:rPr>
              <a:t>Problem Identified</a:t>
            </a:r>
            <a:endParaRPr lang="en-US" sz="2650" dirty="0"/>
          </a:p>
        </p:txBody>
      </p:sp>
      <p:sp>
        <p:nvSpPr>
          <p:cNvPr id="5" name="Text 2"/>
          <p:cNvSpPr/>
          <p:nvPr/>
        </p:nvSpPr>
        <p:spPr>
          <a:xfrm>
            <a:off x="793790" y="3769162"/>
            <a:ext cx="7556421" cy="1179195"/>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During initial testing phases, we identified multiple defects across various severity levels (critical, high, medium). These defects were found to significantly affect core purchase flows and overall system usability, potentially leading to a degraded user experience.</a:t>
            </a:r>
            <a:endParaRPr lang="en-US" sz="1750" dirty="0"/>
          </a:p>
        </p:txBody>
      </p:sp>
      <p:sp>
        <p:nvSpPr>
          <p:cNvPr id="6" name="Text 3"/>
          <p:cNvSpPr/>
          <p:nvPr/>
        </p:nvSpPr>
        <p:spPr>
          <a:xfrm>
            <a:off x="793790" y="5288518"/>
            <a:ext cx="3402330" cy="442317"/>
          </a:xfrm>
          <a:prstGeom prst="rect">
            <a:avLst/>
          </a:prstGeom>
          <a:noFill/>
          <a:ln/>
        </p:spPr>
        <p:txBody>
          <a:bodyPr wrap="none" lIns="0" tIns="0" rIns="0" bIns="0" rtlCol="0" anchor="t"/>
          <a:lstStyle/>
          <a:p>
            <a:pPr marL="0" indent="0" algn="l">
              <a:lnSpc>
                <a:spcPts val="3450"/>
              </a:lnSpc>
              <a:buNone/>
            </a:pPr>
            <a:r>
              <a:rPr lang="en-US" sz="2650" b="1" dirty="0">
                <a:solidFill>
                  <a:srgbClr val="F2F5FA"/>
                </a:solidFill>
                <a:latin typeface="Geist Bold" pitchFamily="34" charset="0"/>
                <a:ea typeface="Geist Bold" pitchFamily="34" charset="-122"/>
                <a:cs typeface="Geist Bold" pitchFamily="34" charset="-120"/>
              </a:rPr>
              <a:t>Project Goal</a:t>
            </a:r>
            <a:endParaRPr lang="en-US" sz="2650" dirty="0"/>
          </a:p>
        </p:txBody>
      </p:sp>
      <p:sp>
        <p:nvSpPr>
          <p:cNvPr id="7" name="Text 4"/>
          <p:cNvSpPr/>
          <p:nvPr/>
        </p:nvSpPr>
        <p:spPr>
          <a:xfrm>
            <a:off x="793790" y="6070997"/>
            <a:ext cx="7556421" cy="1473994"/>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Our central objective was to dramatically improve the overall quality of the Swag Labs application. This included detecting and resolving defects early in the development cycle, ensuring reliable functionality, and ultimately enhancing user satisfaction through a robust and stable platform.</a:t>
            </a:r>
            <a:endParaRPr lang="en-US" sz="17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80">
                                          <p:stCondLst>
                                            <p:cond delay="0"/>
                                          </p:stCondLst>
                                        </p:cTn>
                                        <p:tgtEl>
                                          <p:spTgt spid="5"/>
                                        </p:tgtEl>
                                      </p:cBhvr>
                                    </p:animEffect>
                                    <p:anim calcmode="lin" valueType="num">
                                      <p:cBhvr>
                                        <p:cTn id="1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gtEl>
                                      </p:cBhvr>
                                      <p:to x="100000" y="60000"/>
                                    </p:animScale>
                                    <p:animScale>
                                      <p:cBhvr>
                                        <p:cTn id="19" dur="166" decel="50000">
                                          <p:stCondLst>
                                            <p:cond delay="676"/>
                                          </p:stCondLst>
                                        </p:cTn>
                                        <p:tgtEl>
                                          <p:spTgt spid="5"/>
                                        </p:tgtEl>
                                      </p:cBhvr>
                                      <p:to x="100000" y="100000"/>
                                    </p:animScale>
                                    <p:animScale>
                                      <p:cBhvr>
                                        <p:cTn id="20" dur="26">
                                          <p:stCondLst>
                                            <p:cond delay="1312"/>
                                          </p:stCondLst>
                                        </p:cTn>
                                        <p:tgtEl>
                                          <p:spTgt spid="5"/>
                                        </p:tgtEl>
                                      </p:cBhvr>
                                      <p:to x="100000" y="80000"/>
                                    </p:animScale>
                                    <p:animScale>
                                      <p:cBhvr>
                                        <p:cTn id="21" dur="166" decel="50000">
                                          <p:stCondLst>
                                            <p:cond delay="1338"/>
                                          </p:stCondLst>
                                        </p:cTn>
                                        <p:tgtEl>
                                          <p:spTgt spid="5"/>
                                        </p:tgtEl>
                                      </p:cBhvr>
                                      <p:to x="100000" y="100000"/>
                                    </p:animScale>
                                    <p:animScale>
                                      <p:cBhvr>
                                        <p:cTn id="22" dur="26">
                                          <p:stCondLst>
                                            <p:cond delay="1642"/>
                                          </p:stCondLst>
                                        </p:cTn>
                                        <p:tgtEl>
                                          <p:spTgt spid="5"/>
                                        </p:tgtEl>
                                      </p:cBhvr>
                                      <p:to x="100000" y="90000"/>
                                    </p:animScale>
                                    <p:animScale>
                                      <p:cBhvr>
                                        <p:cTn id="23" dur="166" decel="50000">
                                          <p:stCondLst>
                                            <p:cond delay="1668"/>
                                          </p:stCondLst>
                                        </p:cTn>
                                        <p:tgtEl>
                                          <p:spTgt spid="5"/>
                                        </p:tgtEl>
                                      </p:cBhvr>
                                      <p:to x="100000" y="100000"/>
                                    </p:animScale>
                                    <p:animScale>
                                      <p:cBhvr>
                                        <p:cTn id="24" dur="26">
                                          <p:stCondLst>
                                            <p:cond delay="1808"/>
                                          </p:stCondLst>
                                        </p:cTn>
                                        <p:tgtEl>
                                          <p:spTgt spid="5"/>
                                        </p:tgtEl>
                                      </p:cBhvr>
                                      <p:to x="100000" y="95000"/>
                                    </p:animScale>
                                    <p:animScale>
                                      <p:cBhvr>
                                        <p:cTn id="25" dur="166" decel="50000">
                                          <p:stCondLst>
                                            <p:cond delay="1834"/>
                                          </p:stCondLst>
                                        </p:cTn>
                                        <p:tgtEl>
                                          <p:spTgt spid="5"/>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80">
                                          <p:stCondLst>
                                            <p:cond delay="0"/>
                                          </p:stCondLst>
                                        </p:cTn>
                                        <p:tgtEl>
                                          <p:spTgt spid="7"/>
                                        </p:tgtEl>
                                      </p:cBhvr>
                                    </p:animEffect>
                                    <p:anim calcmode="lin" valueType="num">
                                      <p:cBhvr>
                                        <p:cTn id="3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1" dur="26">
                                          <p:stCondLst>
                                            <p:cond delay="650"/>
                                          </p:stCondLst>
                                        </p:cTn>
                                        <p:tgtEl>
                                          <p:spTgt spid="7"/>
                                        </p:tgtEl>
                                      </p:cBhvr>
                                      <p:to x="100000" y="60000"/>
                                    </p:animScale>
                                    <p:animScale>
                                      <p:cBhvr>
                                        <p:cTn id="42" dur="166" decel="50000">
                                          <p:stCondLst>
                                            <p:cond delay="676"/>
                                          </p:stCondLst>
                                        </p:cTn>
                                        <p:tgtEl>
                                          <p:spTgt spid="7"/>
                                        </p:tgtEl>
                                      </p:cBhvr>
                                      <p:to x="100000" y="100000"/>
                                    </p:animScale>
                                    <p:animScale>
                                      <p:cBhvr>
                                        <p:cTn id="43" dur="26">
                                          <p:stCondLst>
                                            <p:cond delay="1312"/>
                                          </p:stCondLst>
                                        </p:cTn>
                                        <p:tgtEl>
                                          <p:spTgt spid="7"/>
                                        </p:tgtEl>
                                      </p:cBhvr>
                                      <p:to x="100000" y="80000"/>
                                    </p:animScale>
                                    <p:animScale>
                                      <p:cBhvr>
                                        <p:cTn id="44" dur="166" decel="50000">
                                          <p:stCondLst>
                                            <p:cond delay="1338"/>
                                          </p:stCondLst>
                                        </p:cTn>
                                        <p:tgtEl>
                                          <p:spTgt spid="7"/>
                                        </p:tgtEl>
                                      </p:cBhvr>
                                      <p:to x="100000" y="100000"/>
                                    </p:animScale>
                                    <p:animScale>
                                      <p:cBhvr>
                                        <p:cTn id="45" dur="26">
                                          <p:stCondLst>
                                            <p:cond delay="1642"/>
                                          </p:stCondLst>
                                        </p:cTn>
                                        <p:tgtEl>
                                          <p:spTgt spid="7"/>
                                        </p:tgtEl>
                                      </p:cBhvr>
                                      <p:to x="100000" y="90000"/>
                                    </p:animScale>
                                    <p:animScale>
                                      <p:cBhvr>
                                        <p:cTn id="46" dur="166" decel="50000">
                                          <p:stCondLst>
                                            <p:cond delay="1668"/>
                                          </p:stCondLst>
                                        </p:cTn>
                                        <p:tgtEl>
                                          <p:spTgt spid="7"/>
                                        </p:tgtEl>
                                      </p:cBhvr>
                                      <p:to x="100000" y="100000"/>
                                    </p:animScale>
                                    <p:animScale>
                                      <p:cBhvr>
                                        <p:cTn id="47" dur="26">
                                          <p:stCondLst>
                                            <p:cond delay="1808"/>
                                          </p:stCondLst>
                                        </p:cTn>
                                        <p:tgtEl>
                                          <p:spTgt spid="7"/>
                                        </p:tgtEl>
                                      </p:cBhvr>
                                      <p:to x="100000" y="95000"/>
                                    </p:animScale>
                                    <p:animScale>
                                      <p:cBhvr>
                                        <p:cTn id="48"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075" y="623173"/>
            <a:ext cx="11366897" cy="589240"/>
          </a:xfrm>
          <a:prstGeom prst="rect">
            <a:avLst/>
          </a:prstGeom>
          <a:noFill/>
          <a:ln/>
        </p:spPr>
        <p:txBody>
          <a:bodyPr wrap="none" lIns="0" tIns="0" rIns="0" bIns="0" rtlCol="0" anchor="t"/>
          <a:lstStyle/>
          <a:p>
            <a:pPr marL="0" indent="0" algn="l">
              <a:lnSpc>
                <a:spcPts val="4600"/>
              </a:lnSpc>
              <a:buNone/>
            </a:pPr>
            <a:r>
              <a:rPr lang="en-US" sz="3550" b="1" dirty="0">
                <a:solidFill>
                  <a:srgbClr val="F2F5FA"/>
                </a:solidFill>
                <a:latin typeface="Geist Bold" pitchFamily="34" charset="0"/>
                <a:ea typeface="Geist Bold" pitchFamily="34" charset="-122"/>
                <a:cs typeface="Geist Bold" pitchFamily="34" charset="-120"/>
              </a:rPr>
              <a:t>Implementation &amp; Feasibility: Our Testing Approach</a:t>
            </a:r>
            <a:endParaRPr lang="en-US" sz="3550" dirty="0"/>
          </a:p>
        </p:txBody>
      </p:sp>
      <p:sp>
        <p:nvSpPr>
          <p:cNvPr id="3" name="Text 1"/>
          <p:cNvSpPr/>
          <p:nvPr/>
        </p:nvSpPr>
        <p:spPr>
          <a:xfrm>
            <a:off x="793075" y="1665565"/>
            <a:ext cx="13044249" cy="294442"/>
          </a:xfrm>
          <a:prstGeom prst="rect">
            <a:avLst/>
          </a:prstGeom>
          <a:noFill/>
          <a:ln/>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Our testing strategy combined both manual and automated methods to achieve broad coverage and efficient defect detection.</a:t>
            </a:r>
            <a:endParaRPr lang="en-US" sz="1750" dirty="0"/>
          </a:p>
        </p:txBody>
      </p:sp>
      <p:sp>
        <p:nvSpPr>
          <p:cNvPr id="4" name="Text 2"/>
          <p:cNvSpPr/>
          <p:nvPr/>
        </p:nvSpPr>
        <p:spPr>
          <a:xfrm>
            <a:off x="793075" y="2418874"/>
            <a:ext cx="7605355" cy="588883"/>
          </a:xfrm>
          <a:prstGeom prst="rect">
            <a:avLst/>
          </a:prstGeom>
          <a:noFill/>
          <a:ln/>
        </p:spPr>
        <p:txBody>
          <a:bodyPr wrap="square" lIns="0" tIns="0" rIns="0" bIns="0" rtlCol="0" anchor="t"/>
          <a:lstStyle/>
          <a:p>
            <a:pPr marL="342900" indent="-342900" algn="l">
              <a:lnSpc>
                <a:spcPts val="2300"/>
              </a:lnSpc>
              <a:buSzPct val="100000"/>
              <a:buChar char="•"/>
            </a:pPr>
            <a:r>
              <a:rPr lang="en-US" sz="1750" dirty="0">
                <a:solidFill>
                  <a:srgbClr val="EBEDF0"/>
                </a:solidFill>
                <a:latin typeface="Geist" pitchFamily="34" charset="0"/>
                <a:ea typeface="Geist" pitchFamily="34" charset="-122"/>
                <a:cs typeface="Geist" pitchFamily="34" charset="-120"/>
              </a:rPr>
              <a:t>Leveraged session-based exploratory testing for broad, adaptive coverage across new features and complex user interactions.</a:t>
            </a:r>
            <a:endParaRPr lang="en-US" sz="1750" dirty="0"/>
          </a:p>
        </p:txBody>
      </p:sp>
      <p:sp>
        <p:nvSpPr>
          <p:cNvPr id="5" name="Text 3"/>
          <p:cNvSpPr/>
          <p:nvPr/>
        </p:nvSpPr>
        <p:spPr>
          <a:xfrm>
            <a:off x="793075" y="3087053"/>
            <a:ext cx="7605355" cy="883325"/>
          </a:xfrm>
          <a:prstGeom prst="rect">
            <a:avLst/>
          </a:prstGeom>
          <a:noFill/>
          <a:ln/>
        </p:spPr>
        <p:txBody>
          <a:bodyPr wrap="square" lIns="0" tIns="0" rIns="0" bIns="0" rtlCol="0" anchor="t"/>
          <a:lstStyle/>
          <a:p>
            <a:pPr marL="342900" indent="-342900" algn="l">
              <a:lnSpc>
                <a:spcPts val="2300"/>
              </a:lnSpc>
              <a:buSzPct val="100000"/>
              <a:buChar char="•"/>
            </a:pPr>
            <a:r>
              <a:rPr lang="en-US" sz="1750" dirty="0">
                <a:solidFill>
                  <a:srgbClr val="EBEDF0"/>
                </a:solidFill>
                <a:latin typeface="Geist" pitchFamily="34" charset="0"/>
                <a:ea typeface="Geist" pitchFamily="34" charset="-122"/>
                <a:cs typeface="Geist" pitchFamily="34" charset="-120"/>
              </a:rPr>
              <a:t>Developed structured and detailed test cases for critical user journeys, such as login, product selection, and the entire checkout process, ensuring no key flow was overlooked.</a:t>
            </a:r>
            <a:endParaRPr lang="en-US" sz="1750" dirty="0"/>
          </a:p>
        </p:txBody>
      </p:sp>
      <p:sp>
        <p:nvSpPr>
          <p:cNvPr id="6" name="Text 4"/>
          <p:cNvSpPr/>
          <p:nvPr/>
        </p:nvSpPr>
        <p:spPr>
          <a:xfrm>
            <a:off x="793075" y="4049673"/>
            <a:ext cx="7605355" cy="883325"/>
          </a:xfrm>
          <a:prstGeom prst="rect">
            <a:avLst/>
          </a:prstGeom>
          <a:noFill/>
          <a:ln/>
        </p:spPr>
        <p:txBody>
          <a:bodyPr wrap="square" lIns="0" tIns="0" rIns="0" bIns="0" rtlCol="0" anchor="t"/>
          <a:lstStyle/>
          <a:p>
            <a:pPr marL="342900" indent="-342900" algn="l">
              <a:lnSpc>
                <a:spcPts val="2300"/>
              </a:lnSpc>
              <a:buSzPct val="100000"/>
              <a:buChar char="•"/>
            </a:pPr>
            <a:r>
              <a:rPr lang="en-US" sz="1750" dirty="0">
                <a:solidFill>
                  <a:srgbClr val="EBEDF0"/>
                </a:solidFill>
                <a:latin typeface="Geist" pitchFamily="34" charset="0"/>
                <a:ea typeface="Geist" pitchFamily="34" charset="-122"/>
                <a:cs typeface="Geist" pitchFamily="34" charset="-120"/>
              </a:rPr>
              <a:t>Implemented automated regression testing using Selenium WebDriver with Java to efficiently re-verify existing functionalities after new code deployments, saving valuable manual testing time.</a:t>
            </a:r>
            <a:endParaRPr lang="en-US" sz="1750" dirty="0"/>
          </a:p>
        </p:txBody>
      </p:sp>
      <p:pic>
        <p:nvPicPr>
          <p:cNvPr id="7" name="Image 0" descr="preencoded.png"/>
          <p:cNvPicPr>
            <a:picLocks noChangeAspect="1"/>
          </p:cNvPicPr>
          <p:nvPr/>
        </p:nvPicPr>
        <p:blipFill>
          <a:blip r:embed="rId3"/>
          <a:stretch>
            <a:fillRect/>
          </a:stretch>
        </p:blipFill>
        <p:spPr>
          <a:xfrm>
            <a:off x="8958977" y="2469832"/>
            <a:ext cx="4885849" cy="488584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1647" y="622578"/>
            <a:ext cx="12846368" cy="698302"/>
          </a:xfrm>
          <a:prstGeom prst="rect">
            <a:avLst/>
          </a:prstGeom>
          <a:noFill/>
          <a:ln/>
        </p:spPr>
        <p:txBody>
          <a:bodyPr wrap="none" lIns="0" tIns="0" rIns="0" bIns="0" rtlCol="0" anchor="t"/>
          <a:lstStyle/>
          <a:p>
            <a:pPr marL="0" indent="0" algn="l">
              <a:lnSpc>
                <a:spcPts val="5450"/>
              </a:lnSpc>
              <a:buNone/>
            </a:pPr>
            <a:r>
              <a:rPr lang="en-US" sz="4200" b="1" dirty="0">
                <a:solidFill>
                  <a:srgbClr val="F2F5FA"/>
                </a:solidFill>
                <a:latin typeface="Geist Bold" pitchFamily="34" charset="0"/>
                <a:ea typeface="Geist Bold" pitchFamily="34" charset="-122"/>
                <a:cs typeface="Geist Bold" pitchFamily="34" charset="-120"/>
              </a:rPr>
              <a:t>Challenges &amp; Mitigations: Overcoming Obstacles</a:t>
            </a:r>
            <a:endParaRPr lang="en-US" sz="4200" dirty="0"/>
          </a:p>
        </p:txBody>
      </p:sp>
      <p:sp>
        <p:nvSpPr>
          <p:cNvPr id="3" name="Text 1"/>
          <p:cNvSpPr/>
          <p:nvPr/>
        </p:nvSpPr>
        <p:spPr>
          <a:xfrm>
            <a:off x="791647" y="1750576"/>
            <a:ext cx="13047107" cy="558641"/>
          </a:xfrm>
          <a:prstGeom prst="rect">
            <a:avLst/>
          </a:prstGeom>
          <a:noFill/>
          <a:ln/>
        </p:spPr>
        <p:txBody>
          <a:bodyPr wrap="square" lIns="0" tIns="0" rIns="0" bIns="0" rtlCol="0" anchor="t"/>
          <a:lstStyle/>
          <a:p>
            <a:pPr marL="0" indent="0" algn="l">
              <a:lnSpc>
                <a:spcPts val="2150"/>
              </a:lnSpc>
              <a:buNone/>
            </a:pPr>
            <a:r>
              <a:rPr lang="en-US" sz="1650" dirty="0">
                <a:solidFill>
                  <a:srgbClr val="EBEDF0"/>
                </a:solidFill>
                <a:latin typeface="Geist" pitchFamily="34" charset="0"/>
                <a:ea typeface="Geist" pitchFamily="34" charset="-122"/>
                <a:cs typeface="Geist" pitchFamily="34" charset="-120"/>
              </a:rPr>
              <a:t>Our QA process faced several common challenges, but proactive strategies were put in place to ensure smooth progress and successful outcomes.</a:t>
            </a:r>
            <a:endParaRPr lang="en-US" sz="1650" dirty="0"/>
          </a:p>
        </p:txBody>
      </p:sp>
      <p:sp>
        <p:nvSpPr>
          <p:cNvPr id="4" name="Shape 2"/>
          <p:cNvSpPr/>
          <p:nvPr/>
        </p:nvSpPr>
        <p:spPr>
          <a:xfrm>
            <a:off x="791647" y="2873216"/>
            <a:ext cx="6416159" cy="2098358"/>
          </a:xfrm>
          <a:prstGeom prst="roundRect">
            <a:avLst>
              <a:gd name="adj" fmla="val 6972"/>
            </a:avLst>
          </a:prstGeom>
          <a:solidFill>
            <a:srgbClr val="101620">
              <a:alpha val="95000"/>
            </a:srgbClr>
          </a:solidFill>
          <a:ln/>
        </p:spPr>
      </p:sp>
      <p:pic>
        <p:nvPicPr>
          <p:cNvPr id="5" name="Image 0" descr="preencoded.png"/>
          <p:cNvPicPr>
            <a:picLocks noChangeAspect="1"/>
          </p:cNvPicPr>
          <p:nvPr/>
        </p:nvPicPr>
        <p:blipFill>
          <a:blip r:embed="rId3"/>
          <a:stretch>
            <a:fillRect/>
          </a:stretch>
        </p:blipFill>
        <p:spPr>
          <a:xfrm>
            <a:off x="791647" y="2842736"/>
            <a:ext cx="6416159" cy="121920"/>
          </a:xfrm>
          <a:prstGeom prst="rect">
            <a:avLst/>
          </a:prstGeom>
        </p:spPr>
      </p:pic>
      <p:pic>
        <p:nvPicPr>
          <p:cNvPr id="6" name="Image 1" descr="preencoded.png"/>
          <p:cNvPicPr>
            <a:picLocks noChangeAspect="1"/>
          </p:cNvPicPr>
          <p:nvPr/>
        </p:nvPicPr>
        <p:blipFill>
          <a:blip r:embed="rId4"/>
          <a:stretch>
            <a:fillRect/>
          </a:stretch>
        </p:blipFill>
        <p:spPr>
          <a:xfrm>
            <a:off x="3677364" y="2550914"/>
            <a:ext cx="644604" cy="644604"/>
          </a:xfrm>
          <a:prstGeom prst="rect">
            <a:avLst/>
          </a:prstGeom>
        </p:spPr>
      </p:pic>
      <p:pic>
        <p:nvPicPr>
          <p:cNvPr id="7"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0722" y="2744272"/>
            <a:ext cx="257770" cy="257770"/>
          </a:xfrm>
          <a:prstGeom prst="rect">
            <a:avLst/>
          </a:prstGeom>
        </p:spPr>
      </p:pic>
      <p:sp>
        <p:nvSpPr>
          <p:cNvPr id="8" name="Text 3"/>
          <p:cNvSpPr/>
          <p:nvPr/>
        </p:nvSpPr>
        <p:spPr>
          <a:xfrm>
            <a:off x="1036915" y="3410426"/>
            <a:ext cx="2686050" cy="349091"/>
          </a:xfrm>
          <a:prstGeom prst="rect">
            <a:avLst/>
          </a:prstGeom>
          <a:noFill/>
          <a:ln/>
        </p:spPr>
        <p:txBody>
          <a:bodyPr wrap="none" lIns="0" tIns="0" rIns="0" bIns="0" rtlCol="0" anchor="t"/>
          <a:lstStyle/>
          <a:p>
            <a:pPr marL="0" indent="0" algn="l">
              <a:lnSpc>
                <a:spcPts val="2700"/>
              </a:lnSpc>
              <a:buNone/>
            </a:pPr>
            <a:r>
              <a:rPr lang="en-US" sz="2100" b="1" dirty="0">
                <a:solidFill>
                  <a:srgbClr val="EBEDF0"/>
                </a:solidFill>
                <a:latin typeface="Geist Bold" pitchFamily="34" charset="0"/>
                <a:ea typeface="Geist Bold" pitchFamily="34" charset="-122"/>
                <a:cs typeface="Geist Bold" pitchFamily="34" charset="-120"/>
              </a:rPr>
              <a:t>Unclear Coverage</a:t>
            </a:r>
            <a:endParaRPr lang="en-US" sz="2100" dirty="0"/>
          </a:p>
        </p:txBody>
      </p:sp>
      <p:sp>
        <p:nvSpPr>
          <p:cNvPr id="9" name="Text 4"/>
          <p:cNvSpPr/>
          <p:nvPr/>
        </p:nvSpPr>
        <p:spPr>
          <a:xfrm>
            <a:off x="1036915" y="3888343"/>
            <a:ext cx="5925622" cy="837962"/>
          </a:xfrm>
          <a:prstGeom prst="rect">
            <a:avLst/>
          </a:prstGeom>
          <a:noFill/>
          <a:ln/>
        </p:spPr>
        <p:txBody>
          <a:bodyPr wrap="square" lIns="0" tIns="0" rIns="0" bIns="0" rtlCol="0" anchor="t"/>
          <a:lstStyle/>
          <a:p>
            <a:pPr marL="0" indent="0" algn="l">
              <a:lnSpc>
                <a:spcPts val="2150"/>
              </a:lnSpc>
              <a:buNone/>
            </a:pPr>
            <a:r>
              <a:rPr lang="en-US" sz="1650" dirty="0">
                <a:solidFill>
                  <a:srgbClr val="EBEDF0"/>
                </a:solidFill>
                <a:latin typeface="Geist" pitchFamily="34" charset="0"/>
                <a:ea typeface="Geist" pitchFamily="34" charset="-122"/>
                <a:cs typeface="Geist" pitchFamily="34" charset="-120"/>
              </a:rPr>
              <a:t>Adopted session-based test management and charters to clearly define, track, and measure testing coverage, identifying and addressing any gaps systematically.</a:t>
            </a:r>
            <a:endParaRPr lang="en-US" sz="1650" dirty="0"/>
          </a:p>
        </p:txBody>
      </p:sp>
      <p:sp>
        <p:nvSpPr>
          <p:cNvPr id="10" name="Shape 5"/>
          <p:cNvSpPr/>
          <p:nvPr/>
        </p:nvSpPr>
        <p:spPr>
          <a:xfrm>
            <a:off x="7422594" y="2873216"/>
            <a:ext cx="6416159" cy="2098358"/>
          </a:xfrm>
          <a:prstGeom prst="roundRect">
            <a:avLst>
              <a:gd name="adj" fmla="val 6972"/>
            </a:avLst>
          </a:prstGeom>
          <a:solidFill>
            <a:srgbClr val="101620">
              <a:alpha val="95000"/>
            </a:srgbClr>
          </a:solidFill>
          <a:ln/>
        </p:spPr>
      </p:sp>
      <p:pic>
        <p:nvPicPr>
          <p:cNvPr id="11" name="Image 3" descr="preencoded.png"/>
          <p:cNvPicPr>
            <a:picLocks noChangeAspect="1"/>
          </p:cNvPicPr>
          <p:nvPr/>
        </p:nvPicPr>
        <p:blipFill>
          <a:blip r:embed="rId3"/>
          <a:stretch>
            <a:fillRect/>
          </a:stretch>
        </p:blipFill>
        <p:spPr>
          <a:xfrm>
            <a:off x="7422594" y="2842736"/>
            <a:ext cx="6416159" cy="121920"/>
          </a:xfrm>
          <a:prstGeom prst="rect">
            <a:avLst/>
          </a:prstGeom>
        </p:spPr>
      </p:pic>
      <p:pic>
        <p:nvPicPr>
          <p:cNvPr id="12" name="Image 4" descr="preencoded.png"/>
          <p:cNvPicPr>
            <a:picLocks noChangeAspect="1"/>
          </p:cNvPicPr>
          <p:nvPr/>
        </p:nvPicPr>
        <p:blipFill>
          <a:blip r:embed="rId4"/>
          <a:stretch>
            <a:fillRect/>
          </a:stretch>
        </p:blipFill>
        <p:spPr>
          <a:xfrm>
            <a:off x="10308312" y="2550914"/>
            <a:ext cx="644604" cy="644604"/>
          </a:xfrm>
          <a:prstGeom prst="rect">
            <a:avLst/>
          </a:prstGeom>
        </p:spPr>
      </p:pic>
      <p:pic>
        <p:nvPicPr>
          <p:cNvPr id="13" name="Image 5"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01670" y="2744272"/>
            <a:ext cx="257770" cy="257770"/>
          </a:xfrm>
          <a:prstGeom prst="rect">
            <a:avLst/>
          </a:prstGeom>
        </p:spPr>
      </p:pic>
      <p:sp>
        <p:nvSpPr>
          <p:cNvPr id="14" name="Text 6"/>
          <p:cNvSpPr/>
          <p:nvPr/>
        </p:nvSpPr>
        <p:spPr>
          <a:xfrm>
            <a:off x="7667863" y="3410426"/>
            <a:ext cx="2686050" cy="349091"/>
          </a:xfrm>
          <a:prstGeom prst="rect">
            <a:avLst/>
          </a:prstGeom>
          <a:noFill/>
          <a:ln/>
        </p:spPr>
        <p:txBody>
          <a:bodyPr wrap="none" lIns="0" tIns="0" rIns="0" bIns="0" rtlCol="0" anchor="t"/>
          <a:lstStyle/>
          <a:p>
            <a:pPr marL="0" indent="0" algn="l">
              <a:lnSpc>
                <a:spcPts val="2700"/>
              </a:lnSpc>
              <a:buNone/>
            </a:pPr>
            <a:r>
              <a:rPr lang="en-US" sz="2100" b="1" dirty="0">
                <a:solidFill>
                  <a:srgbClr val="EBEDF0"/>
                </a:solidFill>
                <a:latin typeface="Geist Bold" pitchFamily="34" charset="0"/>
                <a:ea typeface="Geist Bold" pitchFamily="34" charset="-122"/>
                <a:cs typeface="Geist Bold" pitchFamily="34" charset="-120"/>
              </a:rPr>
              <a:t>Limited Time</a:t>
            </a:r>
            <a:endParaRPr lang="en-US" sz="2100" dirty="0"/>
          </a:p>
        </p:txBody>
      </p:sp>
      <p:sp>
        <p:nvSpPr>
          <p:cNvPr id="15" name="Text 7"/>
          <p:cNvSpPr/>
          <p:nvPr/>
        </p:nvSpPr>
        <p:spPr>
          <a:xfrm>
            <a:off x="7667863" y="3888343"/>
            <a:ext cx="5925622" cy="837962"/>
          </a:xfrm>
          <a:prstGeom prst="rect">
            <a:avLst/>
          </a:prstGeom>
          <a:noFill/>
          <a:ln/>
        </p:spPr>
        <p:txBody>
          <a:bodyPr wrap="square" lIns="0" tIns="0" rIns="0" bIns="0" rtlCol="0" anchor="t"/>
          <a:lstStyle/>
          <a:p>
            <a:pPr marL="0" indent="0" algn="l">
              <a:lnSpc>
                <a:spcPts val="2150"/>
              </a:lnSpc>
              <a:buNone/>
            </a:pPr>
            <a:r>
              <a:rPr lang="en-US" sz="1650" dirty="0">
                <a:solidFill>
                  <a:srgbClr val="EBEDF0"/>
                </a:solidFill>
                <a:latin typeface="Geist" pitchFamily="34" charset="0"/>
                <a:ea typeface="Geist" pitchFamily="34" charset="-122"/>
                <a:cs typeface="Geist" pitchFamily="34" charset="-120"/>
              </a:rPr>
              <a:t>Prioritized and automated critical regression test cases and focused exploratory sessions on high-risk areas to maximize impact within time constraints.</a:t>
            </a:r>
            <a:endParaRPr lang="en-US" sz="1650" dirty="0"/>
          </a:p>
        </p:txBody>
      </p:sp>
      <p:sp>
        <p:nvSpPr>
          <p:cNvPr id="16" name="Shape 8"/>
          <p:cNvSpPr/>
          <p:nvPr/>
        </p:nvSpPr>
        <p:spPr>
          <a:xfrm>
            <a:off x="791647" y="5508665"/>
            <a:ext cx="6416159" cy="2098358"/>
          </a:xfrm>
          <a:prstGeom prst="roundRect">
            <a:avLst>
              <a:gd name="adj" fmla="val 6972"/>
            </a:avLst>
          </a:prstGeom>
          <a:solidFill>
            <a:srgbClr val="101620">
              <a:alpha val="95000"/>
            </a:srgbClr>
          </a:solidFill>
          <a:ln/>
        </p:spPr>
      </p:sp>
      <p:pic>
        <p:nvPicPr>
          <p:cNvPr id="17" name="Image 6" descr="preencoded.png"/>
          <p:cNvPicPr>
            <a:picLocks noChangeAspect="1"/>
          </p:cNvPicPr>
          <p:nvPr/>
        </p:nvPicPr>
        <p:blipFill>
          <a:blip r:embed="rId3"/>
          <a:stretch>
            <a:fillRect/>
          </a:stretch>
        </p:blipFill>
        <p:spPr>
          <a:xfrm>
            <a:off x="791647" y="5478185"/>
            <a:ext cx="6416159" cy="121920"/>
          </a:xfrm>
          <a:prstGeom prst="rect">
            <a:avLst/>
          </a:prstGeom>
        </p:spPr>
      </p:pic>
      <p:pic>
        <p:nvPicPr>
          <p:cNvPr id="18" name="Image 7" descr="preencoded.png"/>
          <p:cNvPicPr>
            <a:picLocks noChangeAspect="1"/>
          </p:cNvPicPr>
          <p:nvPr/>
        </p:nvPicPr>
        <p:blipFill>
          <a:blip r:embed="rId4"/>
          <a:stretch>
            <a:fillRect/>
          </a:stretch>
        </p:blipFill>
        <p:spPr>
          <a:xfrm>
            <a:off x="3677364" y="5186363"/>
            <a:ext cx="644604" cy="644604"/>
          </a:xfrm>
          <a:prstGeom prst="rect">
            <a:avLst/>
          </a:prstGeom>
        </p:spPr>
      </p:pic>
      <p:pic>
        <p:nvPicPr>
          <p:cNvPr id="19" name="Image 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70722" y="5379720"/>
            <a:ext cx="257770" cy="257770"/>
          </a:xfrm>
          <a:prstGeom prst="rect">
            <a:avLst/>
          </a:prstGeom>
        </p:spPr>
      </p:pic>
      <p:sp>
        <p:nvSpPr>
          <p:cNvPr id="20" name="Text 9"/>
          <p:cNvSpPr/>
          <p:nvPr/>
        </p:nvSpPr>
        <p:spPr>
          <a:xfrm>
            <a:off x="1036915" y="6045875"/>
            <a:ext cx="2800231" cy="349091"/>
          </a:xfrm>
          <a:prstGeom prst="rect">
            <a:avLst/>
          </a:prstGeom>
          <a:noFill/>
          <a:ln/>
        </p:spPr>
        <p:txBody>
          <a:bodyPr wrap="none" lIns="0" tIns="0" rIns="0" bIns="0" rtlCol="0" anchor="t"/>
          <a:lstStyle/>
          <a:p>
            <a:pPr marL="0" indent="0" algn="l">
              <a:lnSpc>
                <a:spcPts val="2700"/>
              </a:lnSpc>
              <a:buNone/>
            </a:pPr>
            <a:r>
              <a:rPr lang="en-US" sz="2100" b="1" dirty="0">
                <a:solidFill>
                  <a:srgbClr val="EBEDF0"/>
                </a:solidFill>
                <a:latin typeface="Geist Bold" pitchFamily="34" charset="0"/>
                <a:ea typeface="Geist Bold" pitchFamily="34" charset="-122"/>
                <a:cs typeface="Geist Bold" pitchFamily="34" charset="-120"/>
              </a:rPr>
              <a:t>Communication Gaps</a:t>
            </a:r>
            <a:endParaRPr lang="en-US" sz="2100" dirty="0"/>
          </a:p>
        </p:txBody>
      </p:sp>
      <p:sp>
        <p:nvSpPr>
          <p:cNvPr id="21" name="Text 10"/>
          <p:cNvSpPr/>
          <p:nvPr/>
        </p:nvSpPr>
        <p:spPr>
          <a:xfrm>
            <a:off x="1036915" y="6523792"/>
            <a:ext cx="5925622" cy="837962"/>
          </a:xfrm>
          <a:prstGeom prst="rect">
            <a:avLst/>
          </a:prstGeom>
          <a:noFill/>
          <a:ln/>
        </p:spPr>
        <p:txBody>
          <a:bodyPr wrap="square" lIns="0" tIns="0" rIns="0" bIns="0" rtlCol="0" anchor="t"/>
          <a:lstStyle/>
          <a:p>
            <a:pPr marL="0" indent="0" algn="l">
              <a:lnSpc>
                <a:spcPts val="2150"/>
              </a:lnSpc>
              <a:buNone/>
            </a:pPr>
            <a:r>
              <a:rPr lang="en-US" sz="1650" dirty="0">
                <a:solidFill>
                  <a:srgbClr val="EBEDF0"/>
                </a:solidFill>
                <a:latin typeface="Geist" pitchFamily="34" charset="0"/>
                <a:ea typeface="Geist" pitchFamily="34" charset="-122"/>
                <a:cs typeface="Geist" pitchFamily="34" charset="-120"/>
              </a:rPr>
              <a:t>Introduced clear, standardized bug report templates, held regular team syncs, and utilized centralized issue dashboards to enhance communication and transparency.</a:t>
            </a:r>
            <a:endParaRPr lang="en-US" sz="1650" dirty="0"/>
          </a:p>
        </p:txBody>
      </p:sp>
      <p:sp>
        <p:nvSpPr>
          <p:cNvPr id="22" name="Shape 11"/>
          <p:cNvSpPr/>
          <p:nvPr/>
        </p:nvSpPr>
        <p:spPr>
          <a:xfrm>
            <a:off x="7422594" y="5508665"/>
            <a:ext cx="6416159" cy="2098358"/>
          </a:xfrm>
          <a:prstGeom prst="roundRect">
            <a:avLst>
              <a:gd name="adj" fmla="val 6972"/>
            </a:avLst>
          </a:prstGeom>
          <a:solidFill>
            <a:srgbClr val="101620">
              <a:alpha val="95000"/>
            </a:srgbClr>
          </a:solidFill>
          <a:ln/>
        </p:spPr>
      </p:sp>
      <p:pic>
        <p:nvPicPr>
          <p:cNvPr id="23" name="Image 9" descr="preencoded.png"/>
          <p:cNvPicPr>
            <a:picLocks noChangeAspect="1"/>
          </p:cNvPicPr>
          <p:nvPr/>
        </p:nvPicPr>
        <p:blipFill>
          <a:blip r:embed="rId3"/>
          <a:stretch>
            <a:fillRect/>
          </a:stretch>
        </p:blipFill>
        <p:spPr>
          <a:xfrm>
            <a:off x="7422594" y="5478185"/>
            <a:ext cx="6416159" cy="121920"/>
          </a:xfrm>
          <a:prstGeom prst="rect">
            <a:avLst/>
          </a:prstGeom>
        </p:spPr>
      </p:pic>
      <p:pic>
        <p:nvPicPr>
          <p:cNvPr id="24" name="Image 10" descr="preencoded.png"/>
          <p:cNvPicPr>
            <a:picLocks noChangeAspect="1"/>
          </p:cNvPicPr>
          <p:nvPr/>
        </p:nvPicPr>
        <p:blipFill>
          <a:blip r:embed="rId4"/>
          <a:stretch>
            <a:fillRect/>
          </a:stretch>
        </p:blipFill>
        <p:spPr>
          <a:xfrm>
            <a:off x="10308312" y="5186363"/>
            <a:ext cx="644604" cy="644604"/>
          </a:xfrm>
          <a:prstGeom prst="rect">
            <a:avLst/>
          </a:prstGeom>
        </p:spPr>
      </p:pic>
      <p:pic>
        <p:nvPicPr>
          <p:cNvPr id="25" name="Image 11"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01670" y="5379720"/>
            <a:ext cx="257770" cy="257770"/>
          </a:xfrm>
          <a:prstGeom prst="rect">
            <a:avLst/>
          </a:prstGeom>
        </p:spPr>
      </p:pic>
      <p:sp>
        <p:nvSpPr>
          <p:cNvPr id="26" name="Text 12"/>
          <p:cNvSpPr/>
          <p:nvPr/>
        </p:nvSpPr>
        <p:spPr>
          <a:xfrm>
            <a:off x="7667863" y="6045875"/>
            <a:ext cx="3050381" cy="349091"/>
          </a:xfrm>
          <a:prstGeom prst="rect">
            <a:avLst/>
          </a:prstGeom>
          <a:noFill/>
          <a:ln/>
        </p:spPr>
        <p:txBody>
          <a:bodyPr wrap="none" lIns="0" tIns="0" rIns="0" bIns="0" rtlCol="0" anchor="t"/>
          <a:lstStyle/>
          <a:p>
            <a:pPr marL="0" indent="0" algn="l">
              <a:lnSpc>
                <a:spcPts val="2700"/>
              </a:lnSpc>
              <a:buNone/>
            </a:pPr>
            <a:r>
              <a:rPr lang="en-US" sz="2100" b="1" dirty="0">
                <a:solidFill>
                  <a:srgbClr val="EBEDF0"/>
                </a:solidFill>
                <a:latin typeface="Geist Bold" pitchFamily="34" charset="0"/>
                <a:ea typeface="Geist Bold" pitchFamily="34" charset="-122"/>
                <a:cs typeface="Geist Bold" pitchFamily="34" charset="-120"/>
              </a:rPr>
              <a:t>Environment Instability</a:t>
            </a:r>
            <a:endParaRPr lang="en-US" sz="2100" dirty="0"/>
          </a:p>
        </p:txBody>
      </p:sp>
      <p:sp>
        <p:nvSpPr>
          <p:cNvPr id="27" name="Text 13"/>
          <p:cNvSpPr/>
          <p:nvPr/>
        </p:nvSpPr>
        <p:spPr>
          <a:xfrm>
            <a:off x="7667863" y="6523792"/>
            <a:ext cx="5925622" cy="837962"/>
          </a:xfrm>
          <a:prstGeom prst="rect">
            <a:avLst/>
          </a:prstGeom>
          <a:noFill/>
          <a:ln/>
        </p:spPr>
        <p:txBody>
          <a:bodyPr wrap="square" lIns="0" tIns="0" rIns="0" bIns="0" rtlCol="0" anchor="t"/>
          <a:lstStyle/>
          <a:p>
            <a:pPr marL="0" indent="0" algn="l">
              <a:lnSpc>
                <a:spcPts val="2150"/>
              </a:lnSpc>
              <a:buNone/>
            </a:pPr>
            <a:r>
              <a:rPr lang="en-US" sz="1650" dirty="0">
                <a:solidFill>
                  <a:srgbClr val="EBEDF0"/>
                </a:solidFill>
                <a:latin typeface="Geist" pitchFamily="34" charset="0"/>
                <a:ea typeface="Geist" pitchFamily="34" charset="-122"/>
                <a:cs typeface="Geist" pitchFamily="34" charset="-120"/>
              </a:rPr>
              <a:t>Maintained reliable backups, stable test data sets, and conducted mandatory smoke checks before each testing session to ensure a consistent test environment.</a:t>
            </a:r>
            <a:endParaRPr lang="en-US" sz="16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arn(inVertical)">
                                      <p:cBhvr>
                                        <p:cTn id="23" dur="500"/>
                                        <p:tgtEl>
                                          <p:spTgt spid="20"/>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arn(inVertical)">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barn(inVertical)">
                                      <p:cBhvr>
                                        <p:cTn id="31" dur="500"/>
                                        <p:tgtEl>
                                          <p:spTgt spid="2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inVertical)">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4" grpId="0" animBg="1"/>
      <p:bldP spid="15" grpId="0" animBg="1"/>
      <p:bldP spid="20" grpId="0" animBg="1"/>
      <p:bldP spid="21" grpId="0" animBg="1"/>
      <p:bldP spid="26"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97399"/>
            <a:ext cx="12765881" cy="589717"/>
          </a:xfrm>
          <a:prstGeom prst="rect">
            <a:avLst/>
          </a:prstGeom>
          <a:noFill/>
          <a:ln/>
        </p:spPr>
        <p:txBody>
          <a:bodyPr wrap="none" lIns="0" tIns="0" rIns="0" bIns="0" rtlCol="0" anchor="t"/>
          <a:lstStyle/>
          <a:p>
            <a:pPr marL="0" indent="0" algn="l">
              <a:lnSpc>
                <a:spcPts val="4600"/>
              </a:lnSpc>
              <a:buNone/>
            </a:pPr>
            <a:r>
              <a:rPr lang="en-US" sz="3550" b="1" dirty="0">
                <a:solidFill>
                  <a:srgbClr val="F2F5FA"/>
                </a:solidFill>
                <a:latin typeface="Geist Bold" pitchFamily="34" charset="0"/>
                <a:ea typeface="Geist Bold" pitchFamily="34" charset="-122"/>
                <a:cs typeface="Geist Bold" pitchFamily="34" charset="-120"/>
              </a:rPr>
              <a:t>Key Features &amp; Deliverables: Our Comprehensive Outputs</a:t>
            </a:r>
            <a:endParaRPr lang="en-US" sz="3550" dirty="0"/>
          </a:p>
        </p:txBody>
      </p:sp>
      <p:sp>
        <p:nvSpPr>
          <p:cNvPr id="3" name="Text 1"/>
          <p:cNvSpPr/>
          <p:nvPr/>
        </p:nvSpPr>
        <p:spPr>
          <a:xfrm>
            <a:off x="793790" y="2050018"/>
            <a:ext cx="13042821" cy="235863"/>
          </a:xfrm>
          <a:prstGeom prst="rect">
            <a:avLst/>
          </a:prstGeom>
          <a:noFill/>
          <a:ln/>
        </p:spPr>
        <p:txBody>
          <a:bodyPr wrap="none" lIns="0" tIns="0" rIns="0" bIns="0" rtlCol="0" anchor="t"/>
          <a:lstStyle/>
          <a:p>
            <a:pPr marL="0" indent="0" algn="l">
              <a:lnSpc>
                <a:spcPts val="1850"/>
              </a:lnSpc>
              <a:buNone/>
            </a:pPr>
            <a:r>
              <a:rPr lang="en-US" sz="1400" dirty="0">
                <a:solidFill>
                  <a:srgbClr val="EBEDF0"/>
                </a:solidFill>
                <a:latin typeface="Geist" pitchFamily="34" charset="0"/>
                <a:ea typeface="Geist" pitchFamily="34" charset="-122"/>
                <a:cs typeface="Geist" pitchFamily="34" charset="-120"/>
              </a:rPr>
              <a:t>Our testing efforts generated a suite of essential documentation and automated assets, crucial for ensuring the quality and maintainability of Swag Labs.</a:t>
            </a:r>
            <a:endParaRPr lang="en-US" sz="1400" dirty="0"/>
          </a:p>
        </p:txBody>
      </p:sp>
      <p:sp>
        <p:nvSpPr>
          <p:cNvPr id="4" name="Shape 2"/>
          <p:cNvSpPr/>
          <p:nvPr/>
        </p:nvSpPr>
        <p:spPr>
          <a:xfrm>
            <a:off x="793790" y="2489954"/>
            <a:ext cx="6430685" cy="2230398"/>
          </a:xfrm>
          <a:prstGeom prst="roundRect">
            <a:avLst>
              <a:gd name="adj" fmla="val 3417"/>
            </a:avLst>
          </a:prstGeom>
          <a:solidFill>
            <a:srgbClr val="101620"/>
          </a:solidFill>
          <a:ln w="15240">
            <a:solidFill>
              <a:srgbClr val="002A80"/>
            </a:solidFill>
            <a:prstDash val="solid"/>
          </a:ln>
        </p:spPr>
      </p:sp>
      <p:pic>
        <p:nvPicPr>
          <p:cNvPr id="5" name="Image 0" descr="preencoded.png"/>
          <p:cNvPicPr>
            <a:picLocks noChangeAspect="1"/>
          </p:cNvPicPr>
          <p:nvPr/>
        </p:nvPicPr>
        <p:blipFill>
          <a:blip r:embed="rId3"/>
          <a:stretch>
            <a:fillRect/>
          </a:stretch>
        </p:blipFill>
        <p:spPr>
          <a:xfrm>
            <a:off x="990481" y="2686645"/>
            <a:ext cx="544354" cy="544354"/>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0143" y="2836307"/>
            <a:ext cx="244912" cy="244912"/>
          </a:xfrm>
          <a:prstGeom prst="rect">
            <a:avLst/>
          </a:prstGeom>
        </p:spPr>
      </p:pic>
      <p:sp>
        <p:nvSpPr>
          <p:cNvPr id="7" name="Text 3"/>
          <p:cNvSpPr/>
          <p:nvPr/>
        </p:nvSpPr>
        <p:spPr>
          <a:xfrm>
            <a:off x="990481" y="3412450"/>
            <a:ext cx="2268260" cy="294799"/>
          </a:xfrm>
          <a:prstGeom prst="rect">
            <a:avLst/>
          </a:prstGeom>
          <a:noFill/>
          <a:ln/>
        </p:spPr>
        <p:txBody>
          <a:bodyPr wrap="none" lIns="0" tIns="0" rIns="0" bIns="0" rtlCol="0" anchor="t"/>
          <a:lstStyle/>
          <a:p>
            <a:pPr marL="0" indent="0" algn="l">
              <a:lnSpc>
                <a:spcPts val="2300"/>
              </a:lnSpc>
              <a:buNone/>
            </a:pPr>
            <a:r>
              <a:rPr lang="en-US" sz="1750" b="1" dirty="0">
                <a:solidFill>
                  <a:srgbClr val="EBEDF0"/>
                </a:solidFill>
                <a:latin typeface="Geist Bold" pitchFamily="34" charset="0"/>
                <a:ea typeface="Geist Bold" pitchFamily="34" charset="-122"/>
                <a:cs typeface="Geist Bold" pitchFamily="34" charset="-120"/>
              </a:rPr>
              <a:t>Test Plan</a:t>
            </a:r>
            <a:endParaRPr lang="en-US" sz="1750" dirty="0"/>
          </a:p>
        </p:txBody>
      </p:sp>
      <p:sp>
        <p:nvSpPr>
          <p:cNvPr id="8" name="Text 4"/>
          <p:cNvSpPr/>
          <p:nvPr/>
        </p:nvSpPr>
        <p:spPr>
          <a:xfrm>
            <a:off x="990481" y="3816072"/>
            <a:ext cx="6037302" cy="707588"/>
          </a:xfrm>
          <a:prstGeom prst="rect">
            <a:avLst/>
          </a:prstGeom>
          <a:noFill/>
          <a:ln/>
        </p:spPr>
        <p:txBody>
          <a:bodyPr wrap="square" lIns="0" tIns="0" rIns="0" bIns="0" rtlCol="0" anchor="t"/>
          <a:lstStyle/>
          <a:p>
            <a:pPr marL="0" indent="0" algn="l">
              <a:lnSpc>
                <a:spcPts val="1850"/>
              </a:lnSpc>
              <a:buNone/>
            </a:pPr>
            <a:r>
              <a:rPr lang="en-US" sz="1400" dirty="0">
                <a:solidFill>
                  <a:srgbClr val="EBEDF0"/>
                </a:solidFill>
                <a:latin typeface="Geist" pitchFamily="34" charset="0"/>
                <a:ea typeface="Geist" pitchFamily="34" charset="-122"/>
                <a:cs typeface="Geist" pitchFamily="34" charset="-120"/>
              </a:rPr>
              <a:t>A detailed document outlining objectives, scope, risk assessment, and the overall test strategy for both manual and automated testing activities.</a:t>
            </a:r>
            <a:endParaRPr lang="en-US" sz="1400" dirty="0"/>
          </a:p>
        </p:txBody>
      </p:sp>
      <p:sp>
        <p:nvSpPr>
          <p:cNvPr id="9" name="Shape 5"/>
          <p:cNvSpPr/>
          <p:nvPr/>
        </p:nvSpPr>
        <p:spPr>
          <a:xfrm>
            <a:off x="7405926" y="2489954"/>
            <a:ext cx="6430685" cy="2230398"/>
          </a:xfrm>
          <a:prstGeom prst="roundRect">
            <a:avLst>
              <a:gd name="adj" fmla="val 3417"/>
            </a:avLst>
          </a:prstGeom>
          <a:solidFill>
            <a:srgbClr val="101620"/>
          </a:solidFill>
          <a:ln w="15240">
            <a:solidFill>
              <a:srgbClr val="002A80"/>
            </a:solidFill>
            <a:prstDash val="solid"/>
          </a:ln>
        </p:spPr>
      </p:sp>
      <p:pic>
        <p:nvPicPr>
          <p:cNvPr id="10" name="Image 2" descr="preencoded.png"/>
          <p:cNvPicPr>
            <a:picLocks noChangeAspect="1"/>
          </p:cNvPicPr>
          <p:nvPr/>
        </p:nvPicPr>
        <p:blipFill>
          <a:blip r:embed="rId6"/>
          <a:stretch>
            <a:fillRect/>
          </a:stretch>
        </p:blipFill>
        <p:spPr>
          <a:xfrm>
            <a:off x="7602617" y="2686645"/>
            <a:ext cx="544354" cy="544354"/>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52278" y="2836307"/>
            <a:ext cx="244912" cy="244912"/>
          </a:xfrm>
          <a:prstGeom prst="rect">
            <a:avLst/>
          </a:prstGeom>
        </p:spPr>
      </p:pic>
      <p:sp>
        <p:nvSpPr>
          <p:cNvPr id="12" name="Text 6"/>
          <p:cNvSpPr/>
          <p:nvPr/>
        </p:nvSpPr>
        <p:spPr>
          <a:xfrm>
            <a:off x="7602617" y="3412450"/>
            <a:ext cx="2268260" cy="294799"/>
          </a:xfrm>
          <a:prstGeom prst="rect">
            <a:avLst/>
          </a:prstGeom>
          <a:noFill/>
          <a:ln/>
        </p:spPr>
        <p:txBody>
          <a:bodyPr wrap="none" lIns="0" tIns="0" rIns="0" bIns="0" rtlCol="0" anchor="t"/>
          <a:lstStyle/>
          <a:p>
            <a:pPr marL="0" indent="0" algn="l">
              <a:lnSpc>
                <a:spcPts val="2300"/>
              </a:lnSpc>
              <a:buNone/>
            </a:pPr>
            <a:r>
              <a:rPr lang="en-US" sz="1750" b="1" dirty="0">
                <a:solidFill>
                  <a:srgbClr val="EBEDF0"/>
                </a:solidFill>
                <a:latin typeface="Geist Bold" pitchFamily="34" charset="0"/>
                <a:ea typeface="Geist Bold" pitchFamily="34" charset="-122"/>
                <a:cs typeface="Geist Bold" pitchFamily="34" charset="-120"/>
              </a:rPr>
              <a:t>Test Cases</a:t>
            </a:r>
            <a:endParaRPr lang="en-US" sz="1750" dirty="0"/>
          </a:p>
        </p:txBody>
      </p:sp>
      <p:sp>
        <p:nvSpPr>
          <p:cNvPr id="13" name="Text 7"/>
          <p:cNvSpPr/>
          <p:nvPr/>
        </p:nvSpPr>
        <p:spPr>
          <a:xfrm>
            <a:off x="7602617" y="3816072"/>
            <a:ext cx="6037302" cy="471726"/>
          </a:xfrm>
          <a:prstGeom prst="rect">
            <a:avLst/>
          </a:prstGeom>
          <a:noFill/>
          <a:ln/>
        </p:spPr>
        <p:txBody>
          <a:bodyPr wrap="square" lIns="0" tIns="0" rIns="0" bIns="0" rtlCol="0" anchor="t"/>
          <a:lstStyle/>
          <a:p>
            <a:pPr marL="0" indent="0" algn="l">
              <a:lnSpc>
                <a:spcPts val="1850"/>
              </a:lnSpc>
              <a:buNone/>
            </a:pPr>
            <a:r>
              <a:rPr lang="en-US" sz="1400" dirty="0">
                <a:solidFill>
                  <a:srgbClr val="EBEDF0"/>
                </a:solidFill>
                <a:latin typeface="Geist" pitchFamily="34" charset="0"/>
                <a:ea typeface="Geist" pitchFamily="34" charset="-122"/>
                <a:cs typeface="Geist" pitchFamily="34" charset="-120"/>
              </a:rPr>
              <a:t>Specific, validated test cases covering login, search, cart interactions, checkout, and navigation flows, each with defined expected results.</a:t>
            </a:r>
            <a:endParaRPr lang="en-US" sz="1400" dirty="0"/>
          </a:p>
        </p:txBody>
      </p:sp>
      <p:sp>
        <p:nvSpPr>
          <p:cNvPr id="14" name="Shape 8"/>
          <p:cNvSpPr/>
          <p:nvPr/>
        </p:nvSpPr>
        <p:spPr>
          <a:xfrm>
            <a:off x="793790" y="4901803"/>
            <a:ext cx="6430685" cy="2230398"/>
          </a:xfrm>
          <a:prstGeom prst="roundRect">
            <a:avLst>
              <a:gd name="adj" fmla="val 3417"/>
            </a:avLst>
          </a:prstGeom>
          <a:solidFill>
            <a:srgbClr val="101620"/>
          </a:solidFill>
          <a:ln w="15240">
            <a:solidFill>
              <a:srgbClr val="002A80"/>
            </a:solidFill>
            <a:prstDash val="solid"/>
          </a:ln>
        </p:spPr>
      </p:sp>
      <p:pic>
        <p:nvPicPr>
          <p:cNvPr id="15" name="Image 4" descr="preencoded.png"/>
          <p:cNvPicPr>
            <a:picLocks noChangeAspect="1"/>
          </p:cNvPicPr>
          <p:nvPr/>
        </p:nvPicPr>
        <p:blipFill>
          <a:blip r:embed="rId9"/>
          <a:stretch>
            <a:fillRect/>
          </a:stretch>
        </p:blipFill>
        <p:spPr>
          <a:xfrm>
            <a:off x="990481" y="5098494"/>
            <a:ext cx="544354" cy="544354"/>
          </a:xfrm>
          <a:prstGeom prst="rect">
            <a:avLst/>
          </a:prstGeom>
        </p:spPr>
      </p:pic>
      <p:pic>
        <p:nvPicPr>
          <p:cNvPr id="16"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40143" y="5248156"/>
            <a:ext cx="244912" cy="244912"/>
          </a:xfrm>
          <a:prstGeom prst="rect">
            <a:avLst/>
          </a:prstGeom>
        </p:spPr>
      </p:pic>
      <p:sp>
        <p:nvSpPr>
          <p:cNvPr id="17" name="Text 9"/>
          <p:cNvSpPr/>
          <p:nvPr/>
        </p:nvSpPr>
        <p:spPr>
          <a:xfrm>
            <a:off x="990481" y="5824299"/>
            <a:ext cx="2268260" cy="294799"/>
          </a:xfrm>
          <a:prstGeom prst="rect">
            <a:avLst/>
          </a:prstGeom>
          <a:noFill/>
          <a:ln/>
        </p:spPr>
        <p:txBody>
          <a:bodyPr wrap="none" lIns="0" tIns="0" rIns="0" bIns="0" rtlCol="0" anchor="t"/>
          <a:lstStyle/>
          <a:p>
            <a:pPr marL="0" indent="0" algn="l">
              <a:lnSpc>
                <a:spcPts val="2300"/>
              </a:lnSpc>
              <a:buNone/>
            </a:pPr>
            <a:r>
              <a:rPr lang="en-US" sz="1750" b="1" dirty="0">
                <a:solidFill>
                  <a:srgbClr val="EBEDF0"/>
                </a:solidFill>
                <a:latin typeface="Geist Bold" pitchFamily="34" charset="0"/>
                <a:ea typeface="Geist Bold" pitchFamily="34" charset="-122"/>
                <a:cs typeface="Geist Bold" pitchFamily="34" charset="-120"/>
              </a:rPr>
              <a:t>Bug Reports</a:t>
            </a:r>
            <a:endParaRPr lang="en-US" sz="1750" dirty="0"/>
          </a:p>
        </p:txBody>
      </p:sp>
      <p:sp>
        <p:nvSpPr>
          <p:cNvPr id="18" name="Text 10"/>
          <p:cNvSpPr/>
          <p:nvPr/>
        </p:nvSpPr>
        <p:spPr>
          <a:xfrm>
            <a:off x="990481" y="6227921"/>
            <a:ext cx="6037302" cy="707588"/>
          </a:xfrm>
          <a:prstGeom prst="rect">
            <a:avLst/>
          </a:prstGeom>
          <a:noFill/>
          <a:ln/>
        </p:spPr>
        <p:txBody>
          <a:bodyPr wrap="square" lIns="0" tIns="0" rIns="0" bIns="0" rtlCol="0" anchor="t"/>
          <a:lstStyle/>
          <a:p>
            <a:pPr marL="0" indent="0" algn="l">
              <a:lnSpc>
                <a:spcPts val="1850"/>
              </a:lnSpc>
              <a:buNone/>
            </a:pPr>
            <a:r>
              <a:rPr lang="en-US" sz="1400" dirty="0">
                <a:solidFill>
                  <a:srgbClr val="EBEDF0"/>
                </a:solidFill>
                <a:latin typeface="Geist" pitchFamily="34" charset="0"/>
                <a:ea typeface="Geist" pitchFamily="34" charset="-122"/>
                <a:cs typeface="Geist" pitchFamily="34" charset="-120"/>
              </a:rPr>
              <a:t>Comprehensive reports detailing reproducible steps, clear screenshots, assigned severity levels, and suggested mitigation paths for each identified defect.</a:t>
            </a:r>
            <a:endParaRPr lang="en-US" sz="1400" dirty="0"/>
          </a:p>
        </p:txBody>
      </p:sp>
      <p:sp>
        <p:nvSpPr>
          <p:cNvPr id="19" name="Shape 11"/>
          <p:cNvSpPr/>
          <p:nvPr/>
        </p:nvSpPr>
        <p:spPr>
          <a:xfrm>
            <a:off x="7405926" y="4901803"/>
            <a:ext cx="6430685" cy="2230398"/>
          </a:xfrm>
          <a:prstGeom prst="roundRect">
            <a:avLst>
              <a:gd name="adj" fmla="val 3417"/>
            </a:avLst>
          </a:prstGeom>
          <a:solidFill>
            <a:srgbClr val="101620"/>
          </a:solidFill>
          <a:ln w="15240">
            <a:solidFill>
              <a:srgbClr val="002A80"/>
            </a:solidFill>
            <a:prstDash val="solid"/>
          </a:ln>
        </p:spPr>
      </p:sp>
      <p:pic>
        <p:nvPicPr>
          <p:cNvPr id="20" name="Image 6" descr="preencoded.png"/>
          <p:cNvPicPr>
            <a:picLocks noChangeAspect="1"/>
          </p:cNvPicPr>
          <p:nvPr/>
        </p:nvPicPr>
        <p:blipFill>
          <a:blip r:embed="rId12"/>
          <a:stretch>
            <a:fillRect/>
          </a:stretch>
        </p:blipFill>
        <p:spPr>
          <a:xfrm>
            <a:off x="7602617" y="5098494"/>
            <a:ext cx="544354" cy="544354"/>
          </a:xfrm>
          <a:prstGeom prst="rect">
            <a:avLst/>
          </a:prstGeom>
        </p:spPr>
      </p:pic>
      <p:pic>
        <p:nvPicPr>
          <p:cNvPr id="21"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52278" y="5248156"/>
            <a:ext cx="244912" cy="244912"/>
          </a:xfrm>
          <a:prstGeom prst="rect">
            <a:avLst/>
          </a:prstGeom>
        </p:spPr>
      </p:pic>
      <p:sp>
        <p:nvSpPr>
          <p:cNvPr id="22" name="Text 12"/>
          <p:cNvSpPr/>
          <p:nvPr/>
        </p:nvSpPr>
        <p:spPr>
          <a:xfrm>
            <a:off x="7602617" y="5824299"/>
            <a:ext cx="2268260" cy="294799"/>
          </a:xfrm>
          <a:prstGeom prst="rect">
            <a:avLst/>
          </a:prstGeom>
          <a:noFill/>
          <a:ln/>
        </p:spPr>
        <p:txBody>
          <a:bodyPr wrap="none" lIns="0" tIns="0" rIns="0" bIns="0" rtlCol="0" anchor="t"/>
          <a:lstStyle/>
          <a:p>
            <a:pPr marL="0" indent="0" algn="l">
              <a:lnSpc>
                <a:spcPts val="2300"/>
              </a:lnSpc>
              <a:buNone/>
            </a:pPr>
            <a:r>
              <a:rPr lang="en-US" sz="1750" b="1" dirty="0">
                <a:solidFill>
                  <a:srgbClr val="EBEDF0"/>
                </a:solidFill>
                <a:latin typeface="Geist Bold" pitchFamily="34" charset="0"/>
                <a:ea typeface="Geist Bold" pitchFamily="34" charset="-122"/>
                <a:cs typeface="Geist Bold" pitchFamily="34" charset="-120"/>
              </a:rPr>
              <a:t>Automation</a:t>
            </a:r>
            <a:endParaRPr lang="en-US" sz="1750" dirty="0"/>
          </a:p>
        </p:txBody>
      </p:sp>
      <p:sp>
        <p:nvSpPr>
          <p:cNvPr id="23" name="Text 13"/>
          <p:cNvSpPr/>
          <p:nvPr/>
        </p:nvSpPr>
        <p:spPr>
          <a:xfrm>
            <a:off x="7602617" y="6227921"/>
            <a:ext cx="6037302" cy="707588"/>
          </a:xfrm>
          <a:prstGeom prst="rect">
            <a:avLst/>
          </a:prstGeom>
          <a:noFill/>
          <a:ln/>
        </p:spPr>
        <p:txBody>
          <a:bodyPr wrap="square" lIns="0" tIns="0" rIns="0" bIns="0" rtlCol="0" anchor="t"/>
          <a:lstStyle/>
          <a:p>
            <a:pPr marL="0" indent="0" algn="l">
              <a:lnSpc>
                <a:spcPts val="1850"/>
              </a:lnSpc>
              <a:buNone/>
            </a:pPr>
            <a:r>
              <a:rPr lang="en-US" sz="1400" dirty="0">
                <a:solidFill>
                  <a:srgbClr val="EBEDF0"/>
                </a:solidFill>
                <a:latin typeface="Geist" pitchFamily="34" charset="0"/>
                <a:ea typeface="Geist" pitchFamily="34" charset="-122"/>
                <a:cs typeface="Geist" pitchFamily="34" charset="-120"/>
              </a:rPr>
              <a:t>Robust Selenium WebDriver + Java-based automation scripts, developed using the Page Object Model (POM) for scalable and maintainable regression suites.</a:t>
            </a:r>
            <a:endParaRPr lang="en-US" sz="14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80">
                                          <p:stCondLst>
                                            <p:cond delay="0"/>
                                          </p:stCondLst>
                                        </p:cTn>
                                        <p:tgtEl>
                                          <p:spTgt spid="7"/>
                                        </p:tgtEl>
                                      </p:cBhvr>
                                    </p:animEffect>
                                    <p:anim calcmode="lin" valueType="num">
                                      <p:cBhvr>
                                        <p:cTn id="4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5" dur="26">
                                          <p:stCondLst>
                                            <p:cond delay="650"/>
                                          </p:stCondLst>
                                        </p:cTn>
                                        <p:tgtEl>
                                          <p:spTgt spid="7"/>
                                        </p:tgtEl>
                                      </p:cBhvr>
                                      <p:to x="100000" y="60000"/>
                                    </p:animScale>
                                    <p:animScale>
                                      <p:cBhvr>
                                        <p:cTn id="46" dur="166" decel="50000">
                                          <p:stCondLst>
                                            <p:cond delay="676"/>
                                          </p:stCondLst>
                                        </p:cTn>
                                        <p:tgtEl>
                                          <p:spTgt spid="7"/>
                                        </p:tgtEl>
                                      </p:cBhvr>
                                      <p:to x="100000" y="100000"/>
                                    </p:animScale>
                                    <p:animScale>
                                      <p:cBhvr>
                                        <p:cTn id="47" dur="26">
                                          <p:stCondLst>
                                            <p:cond delay="1312"/>
                                          </p:stCondLst>
                                        </p:cTn>
                                        <p:tgtEl>
                                          <p:spTgt spid="7"/>
                                        </p:tgtEl>
                                      </p:cBhvr>
                                      <p:to x="100000" y="80000"/>
                                    </p:animScale>
                                    <p:animScale>
                                      <p:cBhvr>
                                        <p:cTn id="48" dur="166" decel="50000">
                                          <p:stCondLst>
                                            <p:cond delay="1338"/>
                                          </p:stCondLst>
                                        </p:cTn>
                                        <p:tgtEl>
                                          <p:spTgt spid="7"/>
                                        </p:tgtEl>
                                      </p:cBhvr>
                                      <p:to x="100000" y="100000"/>
                                    </p:animScale>
                                    <p:animScale>
                                      <p:cBhvr>
                                        <p:cTn id="49" dur="26">
                                          <p:stCondLst>
                                            <p:cond delay="1642"/>
                                          </p:stCondLst>
                                        </p:cTn>
                                        <p:tgtEl>
                                          <p:spTgt spid="7"/>
                                        </p:tgtEl>
                                      </p:cBhvr>
                                      <p:to x="100000" y="90000"/>
                                    </p:animScale>
                                    <p:animScale>
                                      <p:cBhvr>
                                        <p:cTn id="50" dur="166" decel="50000">
                                          <p:stCondLst>
                                            <p:cond delay="1668"/>
                                          </p:stCondLst>
                                        </p:cTn>
                                        <p:tgtEl>
                                          <p:spTgt spid="7"/>
                                        </p:tgtEl>
                                      </p:cBhvr>
                                      <p:to x="100000" y="100000"/>
                                    </p:animScale>
                                    <p:animScale>
                                      <p:cBhvr>
                                        <p:cTn id="51" dur="26">
                                          <p:stCondLst>
                                            <p:cond delay="1808"/>
                                          </p:stCondLst>
                                        </p:cTn>
                                        <p:tgtEl>
                                          <p:spTgt spid="7"/>
                                        </p:tgtEl>
                                      </p:cBhvr>
                                      <p:to x="100000" y="95000"/>
                                    </p:animScale>
                                    <p:animScale>
                                      <p:cBhvr>
                                        <p:cTn id="52" dur="166" decel="50000">
                                          <p:stCondLst>
                                            <p:cond delay="1834"/>
                                          </p:stCondLst>
                                        </p:cTn>
                                        <p:tgtEl>
                                          <p:spTgt spid="7"/>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down)">
                                      <p:cBhvr>
                                        <p:cTn id="55" dur="580">
                                          <p:stCondLst>
                                            <p:cond delay="0"/>
                                          </p:stCondLst>
                                        </p:cTn>
                                        <p:tgtEl>
                                          <p:spTgt spid="8"/>
                                        </p:tgtEl>
                                      </p:cBhvr>
                                    </p:animEffect>
                                    <p:anim calcmode="lin" valueType="num">
                                      <p:cBhvr>
                                        <p:cTn id="5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61" dur="26">
                                          <p:stCondLst>
                                            <p:cond delay="650"/>
                                          </p:stCondLst>
                                        </p:cTn>
                                        <p:tgtEl>
                                          <p:spTgt spid="8"/>
                                        </p:tgtEl>
                                      </p:cBhvr>
                                      <p:to x="100000" y="60000"/>
                                    </p:animScale>
                                    <p:animScale>
                                      <p:cBhvr>
                                        <p:cTn id="62" dur="166" decel="50000">
                                          <p:stCondLst>
                                            <p:cond delay="676"/>
                                          </p:stCondLst>
                                        </p:cTn>
                                        <p:tgtEl>
                                          <p:spTgt spid="8"/>
                                        </p:tgtEl>
                                      </p:cBhvr>
                                      <p:to x="100000" y="100000"/>
                                    </p:animScale>
                                    <p:animScale>
                                      <p:cBhvr>
                                        <p:cTn id="63" dur="26">
                                          <p:stCondLst>
                                            <p:cond delay="1312"/>
                                          </p:stCondLst>
                                        </p:cTn>
                                        <p:tgtEl>
                                          <p:spTgt spid="8"/>
                                        </p:tgtEl>
                                      </p:cBhvr>
                                      <p:to x="100000" y="80000"/>
                                    </p:animScale>
                                    <p:animScale>
                                      <p:cBhvr>
                                        <p:cTn id="64" dur="166" decel="50000">
                                          <p:stCondLst>
                                            <p:cond delay="1338"/>
                                          </p:stCondLst>
                                        </p:cTn>
                                        <p:tgtEl>
                                          <p:spTgt spid="8"/>
                                        </p:tgtEl>
                                      </p:cBhvr>
                                      <p:to x="100000" y="100000"/>
                                    </p:animScale>
                                    <p:animScale>
                                      <p:cBhvr>
                                        <p:cTn id="65" dur="26">
                                          <p:stCondLst>
                                            <p:cond delay="1642"/>
                                          </p:stCondLst>
                                        </p:cTn>
                                        <p:tgtEl>
                                          <p:spTgt spid="8"/>
                                        </p:tgtEl>
                                      </p:cBhvr>
                                      <p:to x="100000" y="90000"/>
                                    </p:animScale>
                                    <p:animScale>
                                      <p:cBhvr>
                                        <p:cTn id="66" dur="166" decel="50000">
                                          <p:stCondLst>
                                            <p:cond delay="1668"/>
                                          </p:stCondLst>
                                        </p:cTn>
                                        <p:tgtEl>
                                          <p:spTgt spid="8"/>
                                        </p:tgtEl>
                                      </p:cBhvr>
                                      <p:to x="100000" y="100000"/>
                                    </p:animScale>
                                    <p:animScale>
                                      <p:cBhvr>
                                        <p:cTn id="67" dur="26">
                                          <p:stCondLst>
                                            <p:cond delay="1808"/>
                                          </p:stCondLst>
                                        </p:cTn>
                                        <p:tgtEl>
                                          <p:spTgt spid="8"/>
                                        </p:tgtEl>
                                      </p:cBhvr>
                                      <p:to x="100000" y="95000"/>
                                    </p:animScale>
                                    <p:animScale>
                                      <p:cBhvr>
                                        <p:cTn id="68" dur="166" decel="50000">
                                          <p:stCondLst>
                                            <p:cond delay="1834"/>
                                          </p:stCondLst>
                                        </p:cTn>
                                        <p:tgtEl>
                                          <p:spTgt spid="8"/>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wipe(down)">
                                      <p:cBhvr>
                                        <p:cTn id="73" dur="580">
                                          <p:stCondLst>
                                            <p:cond delay="0"/>
                                          </p:stCondLst>
                                        </p:cTn>
                                        <p:tgtEl>
                                          <p:spTgt spid="10"/>
                                        </p:tgtEl>
                                      </p:cBhvr>
                                    </p:animEffect>
                                    <p:anim calcmode="lin" valueType="num">
                                      <p:cBhvr>
                                        <p:cTn id="7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79" dur="26">
                                          <p:stCondLst>
                                            <p:cond delay="650"/>
                                          </p:stCondLst>
                                        </p:cTn>
                                        <p:tgtEl>
                                          <p:spTgt spid="10"/>
                                        </p:tgtEl>
                                      </p:cBhvr>
                                      <p:to x="100000" y="60000"/>
                                    </p:animScale>
                                    <p:animScale>
                                      <p:cBhvr>
                                        <p:cTn id="80" dur="166" decel="50000">
                                          <p:stCondLst>
                                            <p:cond delay="676"/>
                                          </p:stCondLst>
                                        </p:cTn>
                                        <p:tgtEl>
                                          <p:spTgt spid="10"/>
                                        </p:tgtEl>
                                      </p:cBhvr>
                                      <p:to x="100000" y="100000"/>
                                    </p:animScale>
                                    <p:animScale>
                                      <p:cBhvr>
                                        <p:cTn id="81" dur="26">
                                          <p:stCondLst>
                                            <p:cond delay="1312"/>
                                          </p:stCondLst>
                                        </p:cTn>
                                        <p:tgtEl>
                                          <p:spTgt spid="10"/>
                                        </p:tgtEl>
                                      </p:cBhvr>
                                      <p:to x="100000" y="80000"/>
                                    </p:animScale>
                                    <p:animScale>
                                      <p:cBhvr>
                                        <p:cTn id="82" dur="166" decel="50000">
                                          <p:stCondLst>
                                            <p:cond delay="1338"/>
                                          </p:stCondLst>
                                        </p:cTn>
                                        <p:tgtEl>
                                          <p:spTgt spid="10"/>
                                        </p:tgtEl>
                                      </p:cBhvr>
                                      <p:to x="100000" y="100000"/>
                                    </p:animScale>
                                    <p:animScale>
                                      <p:cBhvr>
                                        <p:cTn id="83" dur="26">
                                          <p:stCondLst>
                                            <p:cond delay="1642"/>
                                          </p:stCondLst>
                                        </p:cTn>
                                        <p:tgtEl>
                                          <p:spTgt spid="10"/>
                                        </p:tgtEl>
                                      </p:cBhvr>
                                      <p:to x="100000" y="90000"/>
                                    </p:animScale>
                                    <p:animScale>
                                      <p:cBhvr>
                                        <p:cTn id="84" dur="166" decel="50000">
                                          <p:stCondLst>
                                            <p:cond delay="1668"/>
                                          </p:stCondLst>
                                        </p:cTn>
                                        <p:tgtEl>
                                          <p:spTgt spid="10"/>
                                        </p:tgtEl>
                                      </p:cBhvr>
                                      <p:to x="100000" y="100000"/>
                                    </p:animScale>
                                    <p:animScale>
                                      <p:cBhvr>
                                        <p:cTn id="85" dur="26">
                                          <p:stCondLst>
                                            <p:cond delay="1808"/>
                                          </p:stCondLst>
                                        </p:cTn>
                                        <p:tgtEl>
                                          <p:spTgt spid="10"/>
                                        </p:tgtEl>
                                      </p:cBhvr>
                                      <p:to x="100000" y="95000"/>
                                    </p:animScale>
                                    <p:animScale>
                                      <p:cBhvr>
                                        <p:cTn id="86" dur="166" decel="50000">
                                          <p:stCondLst>
                                            <p:cond delay="1834"/>
                                          </p:stCondLst>
                                        </p:cTn>
                                        <p:tgtEl>
                                          <p:spTgt spid="10"/>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wipe(down)">
                                      <p:cBhvr>
                                        <p:cTn id="89" dur="580">
                                          <p:stCondLst>
                                            <p:cond delay="0"/>
                                          </p:stCondLst>
                                        </p:cTn>
                                        <p:tgtEl>
                                          <p:spTgt spid="9"/>
                                        </p:tgtEl>
                                      </p:cBhvr>
                                    </p:animEffect>
                                    <p:anim calcmode="lin" valueType="num">
                                      <p:cBhvr>
                                        <p:cTn id="9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95" dur="26">
                                          <p:stCondLst>
                                            <p:cond delay="650"/>
                                          </p:stCondLst>
                                        </p:cTn>
                                        <p:tgtEl>
                                          <p:spTgt spid="9"/>
                                        </p:tgtEl>
                                      </p:cBhvr>
                                      <p:to x="100000" y="60000"/>
                                    </p:animScale>
                                    <p:animScale>
                                      <p:cBhvr>
                                        <p:cTn id="96" dur="166" decel="50000">
                                          <p:stCondLst>
                                            <p:cond delay="676"/>
                                          </p:stCondLst>
                                        </p:cTn>
                                        <p:tgtEl>
                                          <p:spTgt spid="9"/>
                                        </p:tgtEl>
                                      </p:cBhvr>
                                      <p:to x="100000" y="100000"/>
                                    </p:animScale>
                                    <p:animScale>
                                      <p:cBhvr>
                                        <p:cTn id="97" dur="26">
                                          <p:stCondLst>
                                            <p:cond delay="1312"/>
                                          </p:stCondLst>
                                        </p:cTn>
                                        <p:tgtEl>
                                          <p:spTgt spid="9"/>
                                        </p:tgtEl>
                                      </p:cBhvr>
                                      <p:to x="100000" y="80000"/>
                                    </p:animScale>
                                    <p:animScale>
                                      <p:cBhvr>
                                        <p:cTn id="98" dur="166" decel="50000">
                                          <p:stCondLst>
                                            <p:cond delay="1338"/>
                                          </p:stCondLst>
                                        </p:cTn>
                                        <p:tgtEl>
                                          <p:spTgt spid="9"/>
                                        </p:tgtEl>
                                      </p:cBhvr>
                                      <p:to x="100000" y="100000"/>
                                    </p:animScale>
                                    <p:animScale>
                                      <p:cBhvr>
                                        <p:cTn id="99" dur="26">
                                          <p:stCondLst>
                                            <p:cond delay="1642"/>
                                          </p:stCondLst>
                                        </p:cTn>
                                        <p:tgtEl>
                                          <p:spTgt spid="9"/>
                                        </p:tgtEl>
                                      </p:cBhvr>
                                      <p:to x="100000" y="90000"/>
                                    </p:animScale>
                                    <p:animScale>
                                      <p:cBhvr>
                                        <p:cTn id="100" dur="166" decel="50000">
                                          <p:stCondLst>
                                            <p:cond delay="1668"/>
                                          </p:stCondLst>
                                        </p:cTn>
                                        <p:tgtEl>
                                          <p:spTgt spid="9"/>
                                        </p:tgtEl>
                                      </p:cBhvr>
                                      <p:to x="100000" y="100000"/>
                                    </p:animScale>
                                    <p:animScale>
                                      <p:cBhvr>
                                        <p:cTn id="101" dur="26">
                                          <p:stCondLst>
                                            <p:cond delay="1808"/>
                                          </p:stCondLst>
                                        </p:cTn>
                                        <p:tgtEl>
                                          <p:spTgt spid="9"/>
                                        </p:tgtEl>
                                      </p:cBhvr>
                                      <p:to x="100000" y="95000"/>
                                    </p:animScale>
                                    <p:animScale>
                                      <p:cBhvr>
                                        <p:cTn id="102" dur="166" decel="50000">
                                          <p:stCondLst>
                                            <p:cond delay="1834"/>
                                          </p:stCondLst>
                                        </p:cTn>
                                        <p:tgtEl>
                                          <p:spTgt spid="9"/>
                                        </p:tgtEl>
                                      </p:cBhvr>
                                      <p:to x="100000" y="100000"/>
                                    </p:animScale>
                                  </p:childTnLst>
                                </p:cTn>
                              </p:par>
                              <p:par>
                                <p:cTn id="103" presetID="26" presetClass="entr" presetSubtype="0" fill="hold" grpId="0" nodeType="with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wipe(down)">
                                      <p:cBhvr>
                                        <p:cTn id="105" dur="580">
                                          <p:stCondLst>
                                            <p:cond delay="0"/>
                                          </p:stCondLst>
                                        </p:cTn>
                                        <p:tgtEl>
                                          <p:spTgt spid="12"/>
                                        </p:tgtEl>
                                      </p:cBhvr>
                                    </p:animEffect>
                                    <p:anim calcmode="lin" valueType="num">
                                      <p:cBhvr>
                                        <p:cTn id="10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11" dur="26">
                                          <p:stCondLst>
                                            <p:cond delay="650"/>
                                          </p:stCondLst>
                                        </p:cTn>
                                        <p:tgtEl>
                                          <p:spTgt spid="12"/>
                                        </p:tgtEl>
                                      </p:cBhvr>
                                      <p:to x="100000" y="60000"/>
                                    </p:animScale>
                                    <p:animScale>
                                      <p:cBhvr>
                                        <p:cTn id="112" dur="166" decel="50000">
                                          <p:stCondLst>
                                            <p:cond delay="676"/>
                                          </p:stCondLst>
                                        </p:cTn>
                                        <p:tgtEl>
                                          <p:spTgt spid="12"/>
                                        </p:tgtEl>
                                      </p:cBhvr>
                                      <p:to x="100000" y="100000"/>
                                    </p:animScale>
                                    <p:animScale>
                                      <p:cBhvr>
                                        <p:cTn id="113" dur="26">
                                          <p:stCondLst>
                                            <p:cond delay="1312"/>
                                          </p:stCondLst>
                                        </p:cTn>
                                        <p:tgtEl>
                                          <p:spTgt spid="12"/>
                                        </p:tgtEl>
                                      </p:cBhvr>
                                      <p:to x="100000" y="80000"/>
                                    </p:animScale>
                                    <p:animScale>
                                      <p:cBhvr>
                                        <p:cTn id="114" dur="166" decel="50000">
                                          <p:stCondLst>
                                            <p:cond delay="1338"/>
                                          </p:stCondLst>
                                        </p:cTn>
                                        <p:tgtEl>
                                          <p:spTgt spid="12"/>
                                        </p:tgtEl>
                                      </p:cBhvr>
                                      <p:to x="100000" y="100000"/>
                                    </p:animScale>
                                    <p:animScale>
                                      <p:cBhvr>
                                        <p:cTn id="115" dur="26">
                                          <p:stCondLst>
                                            <p:cond delay="1642"/>
                                          </p:stCondLst>
                                        </p:cTn>
                                        <p:tgtEl>
                                          <p:spTgt spid="12"/>
                                        </p:tgtEl>
                                      </p:cBhvr>
                                      <p:to x="100000" y="90000"/>
                                    </p:animScale>
                                    <p:animScale>
                                      <p:cBhvr>
                                        <p:cTn id="116" dur="166" decel="50000">
                                          <p:stCondLst>
                                            <p:cond delay="1668"/>
                                          </p:stCondLst>
                                        </p:cTn>
                                        <p:tgtEl>
                                          <p:spTgt spid="12"/>
                                        </p:tgtEl>
                                      </p:cBhvr>
                                      <p:to x="100000" y="100000"/>
                                    </p:animScale>
                                    <p:animScale>
                                      <p:cBhvr>
                                        <p:cTn id="117" dur="26">
                                          <p:stCondLst>
                                            <p:cond delay="1808"/>
                                          </p:stCondLst>
                                        </p:cTn>
                                        <p:tgtEl>
                                          <p:spTgt spid="12"/>
                                        </p:tgtEl>
                                      </p:cBhvr>
                                      <p:to x="100000" y="95000"/>
                                    </p:animScale>
                                    <p:animScale>
                                      <p:cBhvr>
                                        <p:cTn id="118" dur="166" decel="50000">
                                          <p:stCondLst>
                                            <p:cond delay="1834"/>
                                          </p:stCondLst>
                                        </p:cTn>
                                        <p:tgtEl>
                                          <p:spTgt spid="12"/>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down)">
                                      <p:cBhvr>
                                        <p:cTn id="121" dur="580">
                                          <p:stCondLst>
                                            <p:cond delay="0"/>
                                          </p:stCondLst>
                                        </p:cTn>
                                        <p:tgtEl>
                                          <p:spTgt spid="13"/>
                                        </p:tgtEl>
                                      </p:cBhvr>
                                    </p:animEffect>
                                    <p:anim calcmode="lin" valueType="num">
                                      <p:cBhvr>
                                        <p:cTn id="12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27" dur="26">
                                          <p:stCondLst>
                                            <p:cond delay="650"/>
                                          </p:stCondLst>
                                        </p:cTn>
                                        <p:tgtEl>
                                          <p:spTgt spid="13"/>
                                        </p:tgtEl>
                                      </p:cBhvr>
                                      <p:to x="100000" y="60000"/>
                                    </p:animScale>
                                    <p:animScale>
                                      <p:cBhvr>
                                        <p:cTn id="128" dur="166" decel="50000">
                                          <p:stCondLst>
                                            <p:cond delay="676"/>
                                          </p:stCondLst>
                                        </p:cTn>
                                        <p:tgtEl>
                                          <p:spTgt spid="13"/>
                                        </p:tgtEl>
                                      </p:cBhvr>
                                      <p:to x="100000" y="100000"/>
                                    </p:animScale>
                                    <p:animScale>
                                      <p:cBhvr>
                                        <p:cTn id="129" dur="26">
                                          <p:stCondLst>
                                            <p:cond delay="1312"/>
                                          </p:stCondLst>
                                        </p:cTn>
                                        <p:tgtEl>
                                          <p:spTgt spid="13"/>
                                        </p:tgtEl>
                                      </p:cBhvr>
                                      <p:to x="100000" y="80000"/>
                                    </p:animScale>
                                    <p:animScale>
                                      <p:cBhvr>
                                        <p:cTn id="130" dur="166" decel="50000">
                                          <p:stCondLst>
                                            <p:cond delay="1338"/>
                                          </p:stCondLst>
                                        </p:cTn>
                                        <p:tgtEl>
                                          <p:spTgt spid="13"/>
                                        </p:tgtEl>
                                      </p:cBhvr>
                                      <p:to x="100000" y="100000"/>
                                    </p:animScale>
                                    <p:animScale>
                                      <p:cBhvr>
                                        <p:cTn id="131" dur="26">
                                          <p:stCondLst>
                                            <p:cond delay="1642"/>
                                          </p:stCondLst>
                                        </p:cTn>
                                        <p:tgtEl>
                                          <p:spTgt spid="13"/>
                                        </p:tgtEl>
                                      </p:cBhvr>
                                      <p:to x="100000" y="90000"/>
                                    </p:animScale>
                                    <p:animScale>
                                      <p:cBhvr>
                                        <p:cTn id="132" dur="166" decel="50000">
                                          <p:stCondLst>
                                            <p:cond delay="1668"/>
                                          </p:stCondLst>
                                        </p:cTn>
                                        <p:tgtEl>
                                          <p:spTgt spid="13"/>
                                        </p:tgtEl>
                                      </p:cBhvr>
                                      <p:to x="100000" y="100000"/>
                                    </p:animScale>
                                    <p:animScale>
                                      <p:cBhvr>
                                        <p:cTn id="133" dur="26">
                                          <p:stCondLst>
                                            <p:cond delay="1808"/>
                                          </p:stCondLst>
                                        </p:cTn>
                                        <p:tgtEl>
                                          <p:spTgt spid="13"/>
                                        </p:tgtEl>
                                      </p:cBhvr>
                                      <p:to x="100000" y="95000"/>
                                    </p:animScale>
                                    <p:animScale>
                                      <p:cBhvr>
                                        <p:cTn id="134" dur="166" decel="50000">
                                          <p:stCondLst>
                                            <p:cond delay="1834"/>
                                          </p:stCondLst>
                                        </p:cTn>
                                        <p:tgtEl>
                                          <p:spTgt spid="13"/>
                                        </p:tgtEl>
                                      </p:cBhvr>
                                      <p:to x="100000" y="100000"/>
                                    </p:animScale>
                                  </p:childTnLst>
                                </p:cTn>
                              </p:par>
                            </p:childTnLst>
                          </p:cTn>
                        </p:par>
                      </p:childTnLst>
                    </p:cTn>
                  </p:par>
                  <p:par>
                    <p:cTn id="135" fill="hold">
                      <p:stCondLst>
                        <p:cond delay="indefinite"/>
                      </p:stCondLst>
                      <p:childTnLst>
                        <p:par>
                          <p:cTn id="136" fill="hold">
                            <p:stCondLst>
                              <p:cond delay="0"/>
                            </p:stCondLst>
                            <p:childTnLst>
                              <p:par>
                                <p:cTn id="137" presetID="26" presetClass="entr" presetSubtype="0" fill="hold" nodeType="clickEffect">
                                  <p:stCondLst>
                                    <p:cond delay="0"/>
                                  </p:stCondLst>
                                  <p:childTnLst>
                                    <p:set>
                                      <p:cBhvr>
                                        <p:cTn id="138" dur="1" fill="hold">
                                          <p:stCondLst>
                                            <p:cond delay="0"/>
                                          </p:stCondLst>
                                        </p:cTn>
                                        <p:tgtEl>
                                          <p:spTgt spid="14"/>
                                        </p:tgtEl>
                                        <p:attrNameLst>
                                          <p:attrName>style.visibility</p:attrName>
                                        </p:attrNameLst>
                                      </p:cBhvr>
                                      <p:to>
                                        <p:strVal val="visible"/>
                                      </p:to>
                                    </p:set>
                                    <p:animEffect transition="in" filter="wipe(down)">
                                      <p:cBhvr>
                                        <p:cTn id="139" dur="580">
                                          <p:stCondLst>
                                            <p:cond delay="0"/>
                                          </p:stCondLst>
                                        </p:cTn>
                                        <p:tgtEl>
                                          <p:spTgt spid="14"/>
                                        </p:tgtEl>
                                      </p:cBhvr>
                                    </p:animEffect>
                                    <p:anim calcmode="lin" valueType="num">
                                      <p:cBhvr>
                                        <p:cTn id="14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4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4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4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4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45" dur="26">
                                          <p:stCondLst>
                                            <p:cond delay="650"/>
                                          </p:stCondLst>
                                        </p:cTn>
                                        <p:tgtEl>
                                          <p:spTgt spid="14"/>
                                        </p:tgtEl>
                                      </p:cBhvr>
                                      <p:to x="100000" y="60000"/>
                                    </p:animScale>
                                    <p:animScale>
                                      <p:cBhvr>
                                        <p:cTn id="146" dur="166" decel="50000">
                                          <p:stCondLst>
                                            <p:cond delay="676"/>
                                          </p:stCondLst>
                                        </p:cTn>
                                        <p:tgtEl>
                                          <p:spTgt spid="14"/>
                                        </p:tgtEl>
                                      </p:cBhvr>
                                      <p:to x="100000" y="100000"/>
                                    </p:animScale>
                                    <p:animScale>
                                      <p:cBhvr>
                                        <p:cTn id="147" dur="26">
                                          <p:stCondLst>
                                            <p:cond delay="1312"/>
                                          </p:stCondLst>
                                        </p:cTn>
                                        <p:tgtEl>
                                          <p:spTgt spid="14"/>
                                        </p:tgtEl>
                                      </p:cBhvr>
                                      <p:to x="100000" y="80000"/>
                                    </p:animScale>
                                    <p:animScale>
                                      <p:cBhvr>
                                        <p:cTn id="148" dur="166" decel="50000">
                                          <p:stCondLst>
                                            <p:cond delay="1338"/>
                                          </p:stCondLst>
                                        </p:cTn>
                                        <p:tgtEl>
                                          <p:spTgt spid="14"/>
                                        </p:tgtEl>
                                      </p:cBhvr>
                                      <p:to x="100000" y="100000"/>
                                    </p:animScale>
                                    <p:animScale>
                                      <p:cBhvr>
                                        <p:cTn id="149" dur="26">
                                          <p:stCondLst>
                                            <p:cond delay="1642"/>
                                          </p:stCondLst>
                                        </p:cTn>
                                        <p:tgtEl>
                                          <p:spTgt spid="14"/>
                                        </p:tgtEl>
                                      </p:cBhvr>
                                      <p:to x="100000" y="90000"/>
                                    </p:animScale>
                                    <p:animScale>
                                      <p:cBhvr>
                                        <p:cTn id="150" dur="166" decel="50000">
                                          <p:stCondLst>
                                            <p:cond delay="1668"/>
                                          </p:stCondLst>
                                        </p:cTn>
                                        <p:tgtEl>
                                          <p:spTgt spid="14"/>
                                        </p:tgtEl>
                                      </p:cBhvr>
                                      <p:to x="100000" y="100000"/>
                                    </p:animScale>
                                    <p:animScale>
                                      <p:cBhvr>
                                        <p:cTn id="151" dur="26">
                                          <p:stCondLst>
                                            <p:cond delay="1808"/>
                                          </p:stCondLst>
                                        </p:cTn>
                                        <p:tgtEl>
                                          <p:spTgt spid="14"/>
                                        </p:tgtEl>
                                      </p:cBhvr>
                                      <p:to x="100000" y="95000"/>
                                    </p:animScale>
                                    <p:animScale>
                                      <p:cBhvr>
                                        <p:cTn id="152" dur="166" decel="50000">
                                          <p:stCondLst>
                                            <p:cond delay="1834"/>
                                          </p:stCondLst>
                                        </p:cTn>
                                        <p:tgtEl>
                                          <p:spTgt spid="14"/>
                                        </p:tgtEl>
                                      </p:cBhvr>
                                      <p:to x="100000" y="100000"/>
                                    </p:animScale>
                                  </p:childTnLst>
                                </p:cTn>
                              </p:par>
                              <p:par>
                                <p:cTn id="153" presetID="26" presetClass="entr" presetSubtype="0" fill="hold" nodeType="withEffect">
                                  <p:stCondLst>
                                    <p:cond delay="0"/>
                                  </p:stCondLst>
                                  <p:childTnLst>
                                    <p:set>
                                      <p:cBhvr>
                                        <p:cTn id="154" dur="1" fill="hold">
                                          <p:stCondLst>
                                            <p:cond delay="0"/>
                                          </p:stCondLst>
                                        </p:cTn>
                                        <p:tgtEl>
                                          <p:spTgt spid="15"/>
                                        </p:tgtEl>
                                        <p:attrNameLst>
                                          <p:attrName>style.visibility</p:attrName>
                                        </p:attrNameLst>
                                      </p:cBhvr>
                                      <p:to>
                                        <p:strVal val="visible"/>
                                      </p:to>
                                    </p:set>
                                    <p:animEffect transition="in" filter="wipe(down)">
                                      <p:cBhvr>
                                        <p:cTn id="155" dur="580">
                                          <p:stCondLst>
                                            <p:cond delay="0"/>
                                          </p:stCondLst>
                                        </p:cTn>
                                        <p:tgtEl>
                                          <p:spTgt spid="15"/>
                                        </p:tgtEl>
                                      </p:cBhvr>
                                    </p:animEffect>
                                    <p:anim calcmode="lin" valueType="num">
                                      <p:cBhvr>
                                        <p:cTn id="15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5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5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5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6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61" dur="26">
                                          <p:stCondLst>
                                            <p:cond delay="650"/>
                                          </p:stCondLst>
                                        </p:cTn>
                                        <p:tgtEl>
                                          <p:spTgt spid="15"/>
                                        </p:tgtEl>
                                      </p:cBhvr>
                                      <p:to x="100000" y="60000"/>
                                    </p:animScale>
                                    <p:animScale>
                                      <p:cBhvr>
                                        <p:cTn id="162" dur="166" decel="50000">
                                          <p:stCondLst>
                                            <p:cond delay="676"/>
                                          </p:stCondLst>
                                        </p:cTn>
                                        <p:tgtEl>
                                          <p:spTgt spid="15"/>
                                        </p:tgtEl>
                                      </p:cBhvr>
                                      <p:to x="100000" y="100000"/>
                                    </p:animScale>
                                    <p:animScale>
                                      <p:cBhvr>
                                        <p:cTn id="163" dur="26">
                                          <p:stCondLst>
                                            <p:cond delay="1312"/>
                                          </p:stCondLst>
                                        </p:cTn>
                                        <p:tgtEl>
                                          <p:spTgt spid="15"/>
                                        </p:tgtEl>
                                      </p:cBhvr>
                                      <p:to x="100000" y="80000"/>
                                    </p:animScale>
                                    <p:animScale>
                                      <p:cBhvr>
                                        <p:cTn id="164" dur="166" decel="50000">
                                          <p:stCondLst>
                                            <p:cond delay="1338"/>
                                          </p:stCondLst>
                                        </p:cTn>
                                        <p:tgtEl>
                                          <p:spTgt spid="15"/>
                                        </p:tgtEl>
                                      </p:cBhvr>
                                      <p:to x="100000" y="100000"/>
                                    </p:animScale>
                                    <p:animScale>
                                      <p:cBhvr>
                                        <p:cTn id="165" dur="26">
                                          <p:stCondLst>
                                            <p:cond delay="1642"/>
                                          </p:stCondLst>
                                        </p:cTn>
                                        <p:tgtEl>
                                          <p:spTgt spid="15"/>
                                        </p:tgtEl>
                                      </p:cBhvr>
                                      <p:to x="100000" y="90000"/>
                                    </p:animScale>
                                    <p:animScale>
                                      <p:cBhvr>
                                        <p:cTn id="166" dur="166" decel="50000">
                                          <p:stCondLst>
                                            <p:cond delay="1668"/>
                                          </p:stCondLst>
                                        </p:cTn>
                                        <p:tgtEl>
                                          <p:spTgt spid="15"/>
                                        </p:tgtEl>
                                      </p:cBhvr>
                                      <p:to x="100000" y="100000"/>
                                    </p:animScale>
                                    <p:animScale>
                                      <p:cBhvr>
                                        <p:cTn id="167" dur="26">
                                          <p:stCondLst>
                                            <p:cond delay="1808"/>
                                          </p:stCondLst>
                                        </p:cTn>
                                        <p:tgtEl>
                                          <p:spTgt spid="15"/>
                                        </p:tgtEl>
                                      </p:cBhvr>
                                      <p:to x="100000" y="95000"/>
                                    </p:animScale>
                                    <p:animScale>
                                      <p:cBhvr>
                                        <p:cTn id="168" dur="166" decel="50000">
                                          <p:stCondLst>
                                            <p:cond delay="1834"/>
                                          </p:stCondLst>
                                        </p:cTn>
                                        <p:tgtEl>
                                          <p:spTgt spid="15"/>
                                        </p:tgtEl>
                                      </p:cBhvr>
                                      <p:to x="100000" y="100000"/>
                                    </p:animScale>
                                  </p:childTnLst>
                                </p:cTn>
                              </p:par>
                              <p:par>
                                <p:cTn id="169" presetID="26" presetClass="entr" presetSubtype="0" fill="hold" grpId="0" nodeType="withEffect">
                                  <p:stCondLst>
                                    <p:cond delay="0"/>
                                  </p:stCondLst>
                                  <p:childTnLst>
                                    <p:set>
                                      <p:cBhvr>
                                        <p:cTn id="170" dur="1" fill="hold">
                                          <p:stCondLst>
                                            <p:cond delay="0"/>
                                          </p:stCondLst>
                                        </p:cTn>
                                        <p:tgtEl>
                                          <p:spTgt spid="17"/>
                                        </p:tgtEl>
                                        <p:attrNameLst>
                                          <p:attrName>style.visibility</p:attrName>
                                        </p:attrNameLst>
                                      </p:cBhvr>
                                      <p:to>
                                        <p:strVal val="visible"/>
                                      </p:to>
                                    </p:set>
                                    <p:animEffect transition="in" filter="wipe(down)">
                                      <p:cBhvr>
                                        <p:cTn id="171" dur="580">
                                          <p:stCondLst>
                                            <p:cond delay="0"/>
                                          </p:stCondLst>
                                        </p:cTn>
                                        <p:tgtEl>
                                          <p:spTgt spid="17"/>
                                        </p:tgtEl>
                                      </p:cBhvr>
                                    </p:animEffect>
                                    <p:anim calcmode="lin" valueType="num">
                                      <p:cBhvr>
                                        <p:cTn id="172"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73"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74"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75"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76"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77" dur="26">
                                          <p:stCondLst>
                                            <p:cond delay="650"/>
                                          </p:stCondLst>
                                        </p:cTn>
                                        <p:tgtEl>
                                          <p:spTgt spid="17"/>
                                        </p:tgtEl>
                                      </p:cBhvr>
                                      <p:to x="100000" y="60000"/>
                                    </p:animScale>
                                    <p:animScale>
                                      <p:cBhvr>
                                        <p:cTn id="178" dur="166" decel="50000">
                                          <p:stCondLst>
                                            <p:cond delay="676"/>
                                          </p:stCondLst>
                                        </p:cTn>
                                        <p:tgtEl>
                                          <p:spTgt spid="17"/>
                                        </p:tgtEl>
                                      </p:cBhvr>
                                      <p:to x="100000" y="100000"/>
                                    </p:animScale>
                                    <p:animScale>
                                      <p:cBhvr>
                                        <p:cTn id="179" dur="26">
                                          <p:stCondLst>
                                            <p:cond delay="1312"/>
                                          </p:stCondLst>
                                        </p:cTn>
                                        <p:tgtEl>
                                          <p:spTgt spid="17"/>
                                        </p:tgtEl>
                                      </p:cBhvr>
                                      <p:to x="100000" y="80000"/>
                                    </p:animScale>
                                    <p:animScale>
                                      <p:cBhvr>
                                        <p:cTn id="180" dur="166" decel="50000">
                                          <p:stCondLst>
                                            <p:cond delay="1338"/>
                                          </p:stCondLst>
                                        </p:cTn>
                                        <p:tgtEl>
                                          <p:spTgt spid="17"/>
                                        </p:tgtEl>
                                      </p:cBhvr>
                                      <p:to x="100000" y="100000"/>
                                    </p:animScale>
                                    <p:animScale>
                                      <p:cBhvr>
                                        <p:cTn id="181" dur="26">
                                          <p:stCondLst>
                                            <p:cond delay="1642"/>
                                          </p:stCondLst>
                                        </p:cTn>
                                        <p:tgtEl>
                                          <p:spTgt spid="17"/>
                                        </p:tgtEl>
                                      </p:cBhvr>
                                      <p:to x="100000" y="90000"/>
                                    </p:animScale>
                                    <p:animScale>
                                      <p:cBhvr>
                                        <p:cTn id="182" dur="166" decel="50000">
                                          <p:stCondLst>
                                            <p:cond delay="1668"/>
                                          </p:stCondLst>
                                        </p:cTn>
                                        <p:tgtEl>
                                          <p:spTgt spid="17"/>
                                        </p:tgtEl>
                                      </p:cBhvr>
                                      <p:to x="100000" y="100000"/>
                                    </p:animScale>
                                    <p:animScale>
                                      <p:cBhvr>
                                        <p:cTn id="183" dur="26">
                                          <p:stCondLst>
                                            <p:cond delay="1808"/>
                                          </p:stCondLst>
                                        </p:cTn>
                                        <p:tgtEl>
                                          <p:spTgt spid="17"/>
                                        </p:tgtEl>
                                      </p:cBhvr>
                                      <p:to x="100000" y="95000"/>
                                    </p:animScale>
                                    <p:animScale>
                                      <p:cBhvr>
                                        <p:cTn id="184" dur="166" decel="50000">
                                          <p:stCondLst>
                                            <p:cond delay="1834"/>
                                          </p:stCondLst>
                                        </p:cTn>
                                        <p:tgtEl>
                                          <p:spTgt spid="17"/>
                                        </p:tgtEl>
                                      </p:cBhvr>
                                      <p:to x="100000" y="100000"/>
                                    </p:animScale>
                                  </p:childTnLst>
                                </p:cTn>
                              </p:par>
                              <p:par>
                                <p:cTn id="185" presetID="26" presetClass="entr" presetSubtype="0" fill="hold" grpId="0" nodeType="withEffect">
                                  <p:stCondLst>
                                    <p:cond delay="0"/>
                                  </p:stCondLst>
                                  <p:childTnLst>
                                    <p:set>
                                      <p:cBhvr>
                                        <p:cTn id="186" dur="1" fill="hold">
                                          <p:stCondLst>
                                            <p:cond delay="0"/>
                                          </p:stCondLst>
                                        </p:cTn>
                                        <p:tgtEl>
                                          <p:spTgt spid="18"/>
                                        </p:tgtEl>
                                        <p:attrNameLst>
                                          <p:attrName>style.visibility</p:attrName>
                                        </p:attrNameLst>
                                      </p:cBhvr>
                                      <p:to>
                                        <p:strVal val="visible"/>
                                      </p:to>
                                    </p:set>
                                    <p:animEffect transition="in" filter="wipe(down)">
                                      <p:cBhvr>
                                        <p:cTn id="187" dur="580">
                                          <p:stCondLst>
                                            <p:cond delay="0"/>
                                          </p:stCondLst>
                                        </p:cTn>
                                        <p:tgtEl>
                                          <p:spTgt spid="18"/>
                                        </p:tgtEl>
                                      </p:cBhvr>
                                    </p:animEffect>
                                    <p:anim calcmode="lin" valueType="num">
                                      <p:cBhvr>
                                        <p:cTn id="18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8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9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9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9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93" dur="26">
                                          <p:stCondLst>
                                            <p:cond delay="650"/>
                                          </p:stCondLst>
                                        </p:cTn>
                                        <p:tgtEl>
                                          <p:spTgt spid="18"/>
                                        </p:tgtEl>
                                      </p:cBhvr>
                                      <p:to x="100000" y="60000"/>
                                    </p:animScale>
                                    <p:animScale>
                                      <p:cBhvr>
                                        <p:cTn id="194" dur="166" decel="50000">
                                          <p:stCondLst>
                                            <p:cond delay="676"/>
                                          </p:stCondLst>
                                        </p:cTn>
                                        <p:tgtEl>
                                          <p:spTgt spid="18"/>
                                        </p:tgtEl>
                                      </p:cBhvr>
                                      <p:to x="100000" y="100000"/>
                                    </p:animScale>
                                    <p:animScale>
                                      <p:cBhvr>
                                        <p:cTn id="195" dur="26">
                                          <p:stCondLst>
                                            <p:cond delay="1312"/>
                                          </p:stCondLst>
                                        </p:cTn>
                                        <p:tgtEl>
                                          <p:spTgt spid="18"/>
                                        </p:tgtEl>
                                      </p:cBhvr>
                                      <p:to x="100000" y="80000"/>
                                    </p:animScale>
                                    <p:animScale>
                                      <p:cBhvr>
                                        <p:cTn id="196" dur="166" decel="50000">
                                          <p:stCondLst>
                                            <p:cond delay="1338"/>
                                          </p:stCondLst>
                                        </p:cTn>
                                        <p:tgtEl>
                                          <p:spTgt spid="18"/>
                                        </p:tgtEl>
                                      </p:cBhvr>
                                      <p:to x="100000" y="100000"/>
                                    </p:animScale>
                                    <p:animScale>
                                      <p:cBhvr>
                                        <p:cTn id="197" dur="26">
                                          <p:stCondLst>
                                            <p:cond delay="1642"/>
                                          </p:stCondLst>
                                        </p:cTn>
                                        <p:tgtEl>
                                          <p:spTgt spid="18"/>
                                        </p:tgtEl>
                                      </p:cBhvr>
                                      <p:to x="100000" y="90000"/>
                                    </p:animScale>
                                    <p:animScale>
                                      <p:cBhvr>
                                        <p:cTn id="198" dur="166" decel="50000">
                                          <p:stCondLst>
                                            <p:cond delay="1668"/>
                                          </p:stCondLst>
                                        </p:cTn>
                                        <p:tgtEl>
                                          <p:spTgt spid="18"/>
                                        </p:tgtEl>
                                      </p:cBhvr>
                                      <p:to x="100000" y="100000"/>
                                    </p:animScale>
                                    <p:animScale>
                                      <p:cBhvr>
                                        <p:cTn id="199" dur="26">
                                          <p:stCondLst>
                                            <p:cond delay="1808"/>
                                          </p:stCondLst>
                                        </p:cTn>
                                        <p:tgtEl>
                                          <p:spTgt spid="18"/>
                                        </p:tgtEl>
                                      </p:cBhvr>
                                      <p:to x="100000" y="95000"/>
                                    </p:animScale>
                                    <p:animScale>
                                      <p:cBhvr>
                                        <p:cTn id="200" dur="166" decel="50000">
                                          <p:stCondLst>
                                            <p:cond delay="1834"/>
                                          </p:stCondLst>
                                        </p:cTn>
                                        <p:tgtEl>
                                          <p:spTgt spid="18"/>
                                        </p:tgtEl>
                                      </p:cBhvr>
                                      <p:to x="100000" y="100000"/>
                                    </p:animScale>
                                  </p:childTnLst>
                                </p:cTn>
                              </p:par>
                            </p:childTnLst>
                          </p:cTn>
                        </p:par>
                      </p:childTnLst>
                    </p:cTn>
                  </p:par>
                  <p:par>
                    <p:cTn id="201" fill="hold">
                      <p:stCondLst>
                        <p:cond delay="indefinite"/>
                      </p:stCondLst>
                      <p:childTnLst>
                        <p:par>
                          <p:cTn id="202" fill="hold">
                            <p:stCondLst>
                              <p:cond delay="0"/>
                            </p:stCondLst>
                            <p:childTnLst>
                              <p:par>
                                <p:cTn id="203" presetID="26" presetClass="entr" presetSubtype="0" fill="hold" nodeType="clickEffect">
                                  <p:stCondLst>
                                    <p:cond delay="0"/>
                                  </p:stCondLst>
                                  <p:childTnLst>
                                    <p:set>
                                      <p:cBhvr>
                                        <p:cTn id="204" dur="1" fill="hold">
                                          <p:stCondLst>
                                            <p:cond delay="0"/>
                                          </p:stCondLst>
                                        </p:cTn>
                                        <p:tgtEl>
                                          <p:spTgt spid="19"/>
                                        </p:tgtEl>
                                        <p:attrNameLst>
                                          <p:attrName>style.visibility</p:attrName>
                                        </p:attrNameLst>
                                      </p:cBhvr>
                                      <p:to>
                                        <p:strVal val="visible"/>
                                      </p:to>
                                    </p:set>
                                    <p:animEffect transition="in" filter="wipe(down)">
                                      <p:cBhvr>
                                        <p:cTn id="205" dur="580">
                                          <p:stCondLst>
                                            <p:cond delay="0"/>
                                          </p:stCondLst>
                                        </p:cTn>
                                        <p:tgtEl>
                                          <p:spTgt spid="19"/>
                                        </p:tgtEl>
                                      </p:cBhvr>
                                    </p:animEffect>
                                    <p:anim calcmode="lin" valueType="num">
                                      <p:cBhvr>
                                        <p:cTn id="206"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07"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08"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09"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10"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11" dur="26">
                                          <p:stCondLst>
                                            <p:cond delay="650"/>
                                          </p:stCondLst>
                                        </p:cTn>
                                        <p:tgtEl>
                                          <p:spTgt spid="19"/>
                                        </p:tgtEl>
                                      </p:cBhvr>
                                      <p:to x="100000" y="60000"/>
                                    </p:animScale>
                                    <p:animScale>
                                      <p:cBhvr>
                                        <p:cTn id="212" dur="166" decel="50000">
                                          <p:stCondLst>
                                            <p:cond delay="676"/>
                                          </p:stCondLst>
                                        </p:cTn>
                                        <p:tgtEl>
                                          <p:spTgt spid="19"/>
                                        </p:tgtEl>
                                      </p:cBhvr>
                                      <p:to x="100000" y="100000"/>
                                    </p:animScale>
                                    <p:animScale>
                                      <p:cBhvr>
                                        <p:cTn id="213" dur="26">
                                          <p:stCondLst>
                                            <p:cond delay="1312"/>
                                          </p:stCondLst>
                                        </p:cTn>
                                        <p:tgtEl>
                                          <p:spTgt spid="19"/>
                                        </p:tgtEl>
                                      </p:cBhvr>
                                      <p:to x="100000" y="80000"/>
                                    </p:animScale>
                                    <p:animScale>
                                      <p:cBhvr>
                                        <p:cTn id="214" dur="166" decel="50000">
                                          <p:stCondLst>
                                            <p:cond delay="1338"/>
                                          </p:stCondLst>
                                        </p:cTn>
                                        <p:tgtEl>
                                          <p:spTgt spid="19"/>
                                        </p:tgtEl>
                                      </p:cBhvr>
                                      <p:to x="100000" y="100000"/>
                                    </p:animScale>
                                    <p:animScale>
                                      <p:cBhvr>
                                        <p:cTn id="215" dur="26">
                                          <p:stCondLst>
                                            <p:cond delay="1642"/>
                                          </p:stCondLst>
                                        </p:cTn>
                                        <p:tgtEl>
                                          <p:spTgt spid="19"/>
                                        </p:tgtEl>
                                      </p:cBhvr>
                                      <p:to x="100000" y="90000"/>
                                    </p:animScale>
                                    <p:animScale>
                                      <p:cBhvr>
                                        <p:cTn id="216" dur="166" decel="50000">
                                          <p:stCondLst>
                                            <p:cond delay="1668"/>
                                          </p:stCondLst>
                                        </p:cTn>
                                        <p:tgtEl>
                                          <p:spTgt spid="19"/>
                                        </p:tgtEl>
                                      </p:cBhvr>
                                      <p:to x="100000" y="100000"/>
                                    </p:animScale>
                                    <p:animScale>
                                      <p:cBhvr>
                                        <p:cTn id="217" dur="26">
                                          <p:stCondLst>
                                            <p:cond delay="1808"/>
                                          </p:stCondLst>
                                        </p:cTn>
                                        <p:tgtEl>
                                          <p:spTgt spid="19"/>
                                        </p:tgtEl>
                                      </p:cBhvr>
                                      <p:to x="100000" y="95000"/>
                                    </p:animScale>
                                    <p:animScale>
                                      <p:cBhvr>
                                        <p:cTn id="218" dur="166" decel="50000">
                                          <p:stCondLst>
                                            <p:cond delay="1834"/>
                                          </p:stCondLst>
                                        </p:cTn>
                                        <p:tgtEl>
                                          <p:spTgt spid="19"/>
                                        </p:tgtEl>
                                      </p:cBhvr>
                                      <p:to x="100000" y="100000"/>
                                    </p:animScale>
                                  </p:childTnLst>
                                </p:cTn>
                              </p:par>
                              <p:par>
                                <p:cTn id="219" presetID="26" presetClass="entr" presetSubtype="0" fill="hold" nodeType="withEffect">
                                  <p:stCondLst>
                                    <p:cond delay="0"/>
                                  </p:stCondLst>
                                  <p:childTnLst>
                                    <p:set>
                                      <p:cBhvr>
                                        <p:cTn id="220" dur="1" fill="hold">
                                          <p:stCondLst>
                                            <p:cond delay="0"/>
                                          </p:stCondLst>
                                        </p:cTn>
                                        <p:tgtEl>
                                          <p:spTgt spid="20"/>
                                        </p:tgtEl>
                                        <p:attrNameLst>
                                          <p:attrName>style.visibility</p:attrName>
                                        </p:attrNameLst>
                                      </p:cBhvr>
                                      <p:to>
                                        <p:strVal val="visible"/>
                                      </p:to>
                                    </p:set>
                                    <p:animEffect transition="in" filter="wipe(down)">
                                      <p:cBhvr>
                                        <p:cTn id="221" dur="580">
                                          <p:stCondLst>
                                            <p:cond delay="0"/>
                                          </p:stCondLst>
                                        </p:cTn>
                                        <p:tgtEl>
                                          <p:spTgt spid="20"/>
                                        </p:tgtEl>
                                      </p:cBhvr>
                                    </p:animEffect>
                                    <p:anim calcmode="lin" valueType="num">
                                      <p:cBhvr>
                                        <p:cTn id="222"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23"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24"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25"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26"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27" dur="26">
                                          <p:stCondLst>
                                            <p:cond delay="650"/>
                                          </p:stCondLst>
                                        </p:cTn>
                                        <p:tgtEl>
                                          <p:spTgt spid="20"/>
                                        </p:tgtEl>
                                      </p:cBhvr>
                                      <p:to x="100000" y="60000"/>
                                    </p:animScale>
                                    <p:animScale>
                                      <p:cBhvr>
                                        <p:cTn id="228" dur="166" decel="50000">
                                          <p:stCondLst>
                                            <p:cond delay="676"/>
                                          </p:stCondLst>
                                        </p:cTn>
                                        <p:tgtEl>
                                          <p:spTgt spid="20"/>
                                        </p:tgtEl>
                                      </p:cBhvr>
                                      <p:to x="100000" y="100000"/>
                                    </p:animScale>
                                    <p:animScale>
                                      <p:cBhvr>
                                        <p:cTn id="229" dur="26">
                                          <p:stCondLst>
                                            <p:cond delay="1312"/>
                                          </p:stCondLst>
                                        </p:cTn>
                                        <p:tgtEl>
                                          <p:spTgt spid="20"/>
                                        </p:tgtEl>
                                      </p:cBhvr>
                                      <p:to x="100000" y="80000"/>
                                    </p:animScale>
                                    <p:animScale>
                                      <p:cBhvr>
                                        <p:cTn id="230" dur="166" decel="50000">
                                          <p:stCondLst>
                                            <p:cond delay="1338"/>
                                          </p:stCondLst>
                                        </p:cTn>
                                        <p:tgtEl>
                                          <p:spTgt spid="20"/>
                                        </p:tgtEl>
                                      </p:cBhvr>
                                      <p:to x="100000" y="100000"/>
                                    </p:animScale>
                                    <p:animScale>
                                      <p:cBhvr>
                                        <p:cTn id="231" dur="26">
                                          <p:stCondLst>
                                            <p:cond delay="1642"/>
                                          </p:stCondLst>
                                        </p:cTn>
                                        <p:tgtEl>
                                          <p:spTgt spid="20"/>
                                        </p:tgtEl>
                                      </p:cBhvr>
                                      <p:to x="100000" y="90000"/>
                                    </p:animScale>
                                    <p:animScale>
                                      <p:cBhvr>
                                        <p:cTn id="232" dur="166" decel="50000">
                                          <p:stCondLst>
                                            <p:cond delay="1668"/>
                                          </p:stCondLst>
                                        </p:cTn>
                                        <p:tgtEl>
                                          <p:spTgt spid="20"/>
                                        </p:tgtEl>
                                      </p:cBhvr>
                                      <p:to x="100000" y="100000"/>
                                    </p:animScale>
                                    <p:animScale>
                                      <p:cBhvr>
                                        <p:cTn id="233" dur="26">
                                          <p:stCondLst>
                                            <p:cond delay="1808"/>
                                          </p:stCondLst>
                                        </p:cTn>
                                        <p:tgtEl>
                                          <p:spTgt spid="20"/>
                                        </p:tgtEl>
                                      </p:cBhvr>
                                      <p:to x="100000" y="95000"/>
                                    </p:animScale>
                                    <p:animScale>
                                      <p:cBhvr>
                                        <p:cTn id="234" dur="166" decel="50000">
                                          <p:stCondLst>
                                            <p:cond delay="1834"/>
                                          </p:stCondLst>
                                        </p:cTn>
                                        <p:tgtEl>
                                          <p:spTgt spid="20"/>
                                        </p:tgtEl>
                                      </p:cBhvr>
                                      <p:to x="100000" y="100000"/>
                                    </p:animScale>
                                  </p:childTnLst>
                                </p:cTn>
                              </p:par>
                              <p:par>
                                <p:cTn id="235" presetID="26" presetClass="entr" presetSubtype="0" fill="hold" grpId="0" nodeType="withEffect">
                                  <p:stCondLst>
                                    <p:cond delay="0"/>
                                  </p:stCondLst>
                                  <p:childTnLst>
                                    <p:set>
                                      <p:cBhvr>
                                        <p:cTn id="236" dur="1" fill="hold">
                                          <p:stCondLst>
                                            <p:cond delay="0"/>
                                          </p:stCondLst>
                                        </p:cTn>
                                        <p:tgtEl>
                                          <p:spTgt spid="22"/>
                                        </p:tgtEl>
                                        <p:attrNameLst>
                                          <p:attrName>style.visibility</p:attrName>
                                        </p:attrNameLst>
                                      </p:cBhvr>
                                      <p:to>
                                        <p:strVal val="visible"/>
                                      </p:to>
                                    </p:set>
                                    <p:animEffect transition="in" filter="wipe(down)">
                                      <p:cBhvr>
                                        <p:cTn id="237" dur="580">
                                          <p:stCondLst>
                                            <p:cond delay="0"/>
                                          </p:stCondLst>
                                        </p:cTn>
                                        <p:tgtEl>
                                          <p:spTgt spid="22"/>
                                        </p:tgtEl>
                                      </p:cBhvr>
                                    </p:animEffect>
                                    <p:anim calcmode="lin" valueType="num">
                                      <p:cBhvr>
                                        <p:cTn id="23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3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4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24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24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243" dur="26">
                                          <p:stCondLst>
                                            <p:cond delay="650"/>
                                          </p:stCondLst>
                                        </p:cTn>
                                        <p:tgtEl>
                                          <p:spTgt spid="22"/>
                                        </p:tgtEl>
                                      </p:cBhvr>
                                      <p:to x="100000" y="60000"/>
                                    </p:animScale>
                                    <p:animScale>
                                      <p:cBhvr>
                                        <p:cTn id="244" dur="166" decel="50000">
                                          <p:stCondLst>
                                            <p:cond delay="676"/>
                                          </p:stCondLst>
                                        </p:cTn>
                                        <p:tgtEl>
                                          <p:spTgt spid="22"/>
                                        </p:tgtEl>
                                      </p:cBhvr>
                                      <p:to x="100000" y="100000"/>
                                    </p:animScale>
                                    <p:animScale>
                                      <p:cBhvr>
                                        <p:cTn id="245" dur="26">
                                          <p:stCondLst>
                                            <p:cond delay="1312"/>
                                          </p:stCondLst>
                                        </p:cTn>
                                        <p:tgtEl>
                                          <p:spTgt spid="22"/>
                                        </p:tgtEl>
                                      </p:cBhvr>
                                      <p:to x="100000" y="80000"/>
                                    </p:animScale>
                                    <p:animScale>
                                      <p:cBhvr>
                                        <p:cTn id="246" dur="166" decel="50000">
                                          <p:stCondLst>
                                            <p:cond delay="1338"/>
                                          </p:stCondLst>
                                        </p:cTn>
                                        <p:tgtEl>
                                          <p:spTgt spid="22"/>
                                        </p:tgtEl>
                                      </p:cBhvr>
                                      <p:to x="100000" y="100000"/>
                                    </p:animScale>
                                    <p:animScale>
                                      <p:cBhvr>
                                        <p:cTn id="247" dur="26">
                                          <p:stCondLst>
                                            <p:cond delay="1642"/>
                                          </p:stCondLst>
                                        </p:cTn>
                                        <p:tgtEl>
                                          <p:spTgt spid="22"/>
                                        </p:tgtEl>
                                      </p:cBhvr>
                                      <p:to x="100000" y="90000"/>
                                    </p:animScale>
                                    <p:animScale>
                                      <p:cBhvr>
                                        <p:cTn id="248" dur="166" decel="50000">
                                          <p:stCondLst>
                                            <p:cond delay="1668"/>
                                          </p:stCondLst>
                                        </p:cTn>
                                        <p:tgtEl>
                                          <p:spTgt spid="22"/>
                                        </p:tgtEl>
                                      </p:cBhvr>
                                      <p:to x="100000" y="100000"/>
                                    </p:animScale>
                                    <p:animScale>
                                      <p:cBhvr>
                                        <p:cTn id="249" dur="26">
                                          <p:stCondLst>
                                            <p:cond delay="1808"/>
                                          </p:stCondLst>
                                        </p:cTn>
                                        <p:tgtEl>
                                          <p:spTgt spid="22"/>
                                        </p:tgtEl>
                                      </p:cBhvr>
                                      <p:to x="100000" y="95000"/>
                                    </p:animScale>
                                    <p:animScale>
                                      <p:cBhvr>
                                        <p:cTn id="250" dur="166" decel="50000">
                                          <p:stCondLst>
                                            <p:cond delay="1834"/>
                                          </p:stCondLst>
                                        </p:cTn>
                                        <p:tgtEl>
                                          <p:spTgt spid="22"/>
                                        </p:tgtEl>
                                      </p:cBhvr>
                                      <p:to x="100000" y="100000"/>
                                    </p:animScale>
                                  </p:childTnLst>
                                </p:cTn>
                              </p:par>
                              <p:par>
                                <p:cTn id="251" presetID="26" presetClass="entr" presetSubtype="0" fill="hold" grpId="0" nodeType="withEffect">
                                  <p:stCondLst>
                                    <p:cond delay="0"/>
                                  </p:stCondLst>
                                  <p:childTnLst>
                                    <p:set>
                                      <p:cBhvr>
                                        <p:cTn id="252" dur="1" fill="hold">
                                          <p:stCondLst>
                                            <p:cond delay="0"/>
                                          </p:stCondLst>
                                        </p:cTn>
                                        <p:tgtEl>
                                          <p:spTgt spid="23"/>
                                        </p:tgtEl>
                                        <p:attrNameLst>
                                          <p:attrName>style.visibility</p:attrName>
                                        </p:attrNameLst>
                                      </p:cBhvr>
                                      <p:to>
                                        <p:strVal val="visible"/>
                                      </p:to>
                                    </p:set>
                                    <p:animEffect transition="in" filter="wipe(down)">
                                      <p:cBhvr>
                                        <p:cTn id="253" dur="580">
                                          <p:stCondLst>
                                            <p:cond delay="0"/>
                                          </p:stCondLst>
                                        </p:cTn>
                                        <p:tgtEl>
                                          <p:spTgt spid="23"/>
                                        </p:tgtEl>
                                      </p:cBhvr>
                                    </p:animEffect>
                                    <p:anim calcmode="lin" valueType="num">
                                      <p:cBhvr>
                                        <p:cTn id="254"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55"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56"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257"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58"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59" dur="26">
                                          <p:stCondLst>
                                            <p:cond delay="650"/>
                                          </p:stCondLst>
                                        </p:cTn>
                                        <p:tgtEl>
                                          <p:spTgt spid="23"/>
                                        </p:tgtEl>
                                      </p:cBhvr>
                                      <p:to x="100000" y="60000"/>
                                    </p:animScale>
                                    <p:animScale>
                                      <p:cBhvr>
                                        <p:cTn id="260" dur="166" decel="50000">
                                          <p:stCondLst>
                                            <p:cond delay="676"/>
                                          </p:stCondLst>
                                        </p:cTn>
                                        <p:tgtEl>
                                          <p:spTgt spid="23"/>
                                        </p:tgtEl>
                                      </p:cBhvr>
                                      <p:to x="100000" y="100000"/>
                                    </p:animScale>
                                    <p:animScale>
                                      <p:cBhvr>
                                        <p:cTn id="261" dur="26">
                                          <p:stCondLst>
                                            <p:cond delay="1312"/>
                                          </p:stCondLst>
                                        </p:cTn>
                                        <p:tgtEl>
                                          <p:spTgt spid="23"/>
                                        </p:tgtEl>
                                      </p:cBhvr>
                                      <p:to x="100000" y="80000"/>
                                    </p:animScale>
                                    <p:animScale>
                                      <p:cBhvr>
                                        <p:cTn id="262" dur="166" decel="50000">
                                          <p:stCondLst>
                                            <p:cond delay="1338"/>
                                          </p:stCondLst>
                                        </p:cTn>
                                        <p:tgtEl>
                                          <p:spTgt spid="23"/>
                                        </p:tgtEl>
                                      </p:cBhvr>
                                      <p:to x="100000" y="100000"/>
                                    </p:animScale>
                                    <p:animScale>
                                      <p:cBhvr>
                                        <p:cTn id="263" dur="26">
                                          <p:stCondLst>
                                            <p:cond delay="1642"/>
                                          </p:stCondLst>
                                        </p:cTn>
                                        <p:tgtEl>
                                          <p:spTgt spid="23"/>
                                        </p:tgtEl>
                                      </p:cBhvr>
                                      <p:to x="100000" y="90000"/>
                                    </p:animScale>
                                    <p:animScale>
                                      <p:cBhvr>
                                        <p:cTn id="264" dur="166" decel="50000">
                                          <p:stCondLst>
                                            <p:cond delay="1668"/>
                                          </p:stCondLst>
                                        </p:cTn>
                                        <p:tgtEl>
                                          <p:spTgt spid="23"/>
                                        </p:tgtEl>
                                      </p:cBhvr>
                                      <p:to x="100000" y="100000"/>
                                    </p:animScale>
                                    <p:animScale>
                                      <p:cBhvr>
                                        <p:cTn id="265" dur="26">
                                          <p:stCondLst>
                                            <p:cond delay="1808"/>
                                          </p:stCondLst>
                                        </p:cTn>
                                        <p:tgtEl>
                                          <p:spTgt spid="23"/>
                                        </p:tgtEl>
                                      </p:cBhvr>
                                      <p:to x="100000" y="95000"/>
                                    </p:animScale>
                                    <p:animScale>
                                      <p:cBhvr>
                                        <p:cTn id="266"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7" grpId="0" animBg="1"/>
      <p:bldP spid="18" grpId="0" animBg="1"/>
      <p:bldP spid="22"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47343"/>
            <a:ext cx="7439025" cy="530662"/>
          </a:xfrm>
          <a:prstGeom prst="rect">
            <a:avLst/>
          </a:prstGeom>
          <a:noFill/>
          <a:ln/>
        </p:spPr>
        <p:txBody>
          <a:bodyPr wrap="none" lIns="0" tIns="0" rIns="0" bIns="0" rtlCol="0" anchor="t"/>
          <a:lstStyle/>
          <a:p>
            <a:pPr marL="0" indent="0" algn="l">
              <a:lnSpc>
                <a:spcPts val="4150"/>
              </a:lnSpc>
              <a:buNone/>
            </a:pPr>
            <a:r>
              <a:rPr lang="en-US" sz="3200" b="1" dirty="0">
                <a:solidFill>
                  <a:srgbClr val="F2F5FA"/>
                </a:solidFill>
                <a:latin typeface="Geist Bold" pitchFamily="34" charset="0"/>
                <a:ea typeface="Geist Bold" pitchFamily="34" charset="-122"/>
                <a:cs typeface="Geist Bold" pitchFamily="34" charset="-120"/>
              </a:rPr>
              <a:t>Key Testing Strategies for Swag Labs</a:t>
            </a:r>
            <a:endParaRPr lang="en-US" sz="3200" dirty="0"/>
          </a:p>
        </p:txBody>
      </p:sp>
      <p:sp>
        <p:nvSpPr>
          <p:cNvPr id="3" name="Text 1"/>
          <p:cNvSpPr/>
          <p:nvPr/>
        </p:nvSpPr>
        <p:spPr>
          <a:xfrm>
            <a:off x="793790" y="1586270"/>
            <a:ext cx="13042821" cy="530781"/>
          </a:xfrm>
          <a:prstGeom prst="rect">
            <a:avLst/>
          </a:prstGeom>
          <a:noFill/>
          <a:ln/>
        </p:spPr>
        <p:txBody>
          <a:bodyPr wrap="square" lIns="0" tIns="0" rIns="0" bIns="0" rtlCol="0" anchor="t"/>
          <a:lstStyle/>
          <a:p>
            <a:pPr marL="0" indent="0" algn="l">
              <a:lnSpc>
                <a:spcPts val="2050"/>
              </a:lnSpc>
              <a:buNone/>
            </a:pPr>
            <a:r>
              <a:rPr lang="en-US" sz="1600" dirty="0">
                <a:solidFill>
                  <a:srgbClr val="EBEDF0"/>
                </a:solidFill>
                <a:latin typeface="Geist" pitchFamily="34" charset="0"/>
                <a:ea typeface="Geist" pitchFamily="34" charset="-122"/>
                <a:cs typeface="Geist" pitchFamily="34" charset="-120"/>
              </a:rPr>
              <a:t>Effective software quality assurance relies on a combination of strategic testing approaches. Here are some fundamental methods we employed for the Swag Labs application:</a:t>
            </a:r>
            <a:endParaRPr lang="en-US" sz="160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346603"/>
            <a:ext cx="510302" cy="510302"/>
          </a:xfrm>
          <a:prstGeom prst="rect">
            <a:avLst/>
          </a:prstGeom>
        </p:spPr>
      </p:pic>
      <p:sp>
        <p:nvSpPr>
          <p:cNvPr id="5" name="Text 2"/>
          <p:cNvSpPr/>
          <p:nvPr/>
        </p:nvSpPr>
        <p:spPr>
          <a:xfrm>
            <a:off x="793790" y="3112056"/>
            <a:ext cx="2551748" cy="331589"/>
          </a:xfrm>
          <a:prstGeom prst="rect">
            <a:avLst/>
          </a:prstGeom>
          <a:noFill/>
          <a:ln/>
        </p:spPr>
        <p:txBody>
          <a:bodyPr wrap="none" lIns="0" tIns="0" rIns="0" bIns="0" rtlCol="0" anchor="t"/>
          <a:lstStyle/>
          <a:p>
            <a:pPr marL="0" indent="0" algn="l">
              <a:lnSpc>
                <a:spcPts val="2600"/>
              </a:lnSpc>
              <a:buNone/>
            </a:pPr>
            <a:r>
              <a:rPr lang="en-US" sz="2000" b="1" dirty="0">
                <a:solidFill>
                  <a:srgbClr val="EBEDF0"/>
                </a:solidFill>
                <a:latin typeface="Geist Bold" pitchFamily="34" charset="0"/>
                <a:ea typeface="Geist Bold" pitchFamily="34" charset="-122"/>
                <a:cs typeface="Geist Bold" pitchFamily="34" charset="-120"/>
              </a:rPr>
              <a:t>Whitebox Testing</a:t>
            </a:r>
            <a:endParaRPr lang="en-US" sz="2000" dirty="0"/>
          </a:p>
        </p:txBody>
      </p:sp>
      <p:sp>
        <p:nvSpPr>
          <p:cNvPr id="6" name="Text 3"/>
          <p:cNvSpPr/>
          <p:nvPr/>
        </p:nvSpPr>
        <p:spPr>
          <a:xfrm>
            <a:off x="793790" y="3566041"/>
            <a:ext cx="4177427" cy="1061561"/>
          </a:xfrm>
          <a:prstGeom prst="rect">
            <a:avLst/>
          </a:prstGeom>
          <a:noFill/>
          <a:ln/>
        </p:spPr>
        <p:txBody>
          <a:bodyPr wrap="square" lIns="0" tIns="0" rIns="0" bIns="0" rtlCol="0" anchor="t"/>
          <a:lstStyle/>
          <a:p>
            <a:pPr marL="0" indent="0" algn="l">
              <a:lnSpc>
                <a:spcPts val="2050"/>
              </a:lnSpc>
              <a:buNone/>
            </a:pPr>
            <a:r>
              <a:rPr lang="en-US" sz="1600" dirty="0">
                <a:solidFill>
                  <a:srgbClr val="EBEDF0"/>
                </a:solidFill>
                <a:latin typeface="Geist" pitchFamily="34" charset="0"/>
                <a:ea typeface="Geist" pitchFamily="34" charset="-122"/>
                <a:cs typeface="Geist" pitchFamily="34" charset="-120"/>
              </a:rPr>
              <a:t>Examines internal system structure, code, and infrastructure for vulnerabilities and errors. </a:t>
            </a:r>
            <a:r>
              <a:rPr lang="en-US" sz="1600" b="1" dirty="0">
                <a:solidFill>
                  <a:srgbClr val="EBEDF0"/>
                </a:solidFill>
                <a:latin typeface="Geist" pitchFamily="34" charset="0"/>
                <a:ea typeface="Geist" pitchFamily="34" charset="-122"/>
                <a:cs typeface="Geist" pitchFamily="34" charset="-120"/>
              </a:rPr>
              <a:t>Application:</a:t>
            </a:r>
            <a:r>
              <a:rPr lang="en-US" sz="1600" dirty="0">
                <a:solidFill>
                  <a:srgbClr val="EBEDF0"/>
                </a:solidFill>
                <a:latin typeface="Geist" pitchFamily="34" charset="0"/>
                <a:ea typeface="Geist" pitchFamily="34" charset="-122"/>
                <a:cs typeface="Geist" pitchFamily="34" charset="-120"/>
              </a:rPr>
              <a:t> Unit testing, security analysis, code coverage.</a:t>
            </a:r>
            <a:endParaRPr lang="en-US" sz="160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26368" y="2346603"/>
            <a:ext cx="510302" cy="510302"/>
          </a:xfrm>
          <a:prstGeom prst="rect">
            <a:avLst/>
          </a:prstGeom>
        </p:spPr>
      </p:pic>
      <p:sp>
        <p:nvSpPr>
          <p:cNvPr id="8" name="Text 4"/>
          <p:cNvSpPr/>
          <p:nvPr/>
        </p:nvSpPr>
        <p:spPr>
          <a:xfrm>
            <a:off x="5226368" y="3112056"/>
            <a:ext cx="2551748" cy="331589"/>
          </a:xfrm>
          <a:prstGeom prst="rect">
            <a:avLst/>
          </a:prstGeom>
          <a:noFill/>
          <a:ln/>
        </p:spPr>
        <p:txBody>
          <a:bodyPr wrap="none" lIns="0" tIns="0" rIns="0" bIns="0" rtlCol="0" anchor="t"/>
          <a:lstStyle/>
          <a:p>
            <a:pPr marL="0" indent="0" algn="l">
              <a:lnSpc>
                <a:spcPts val="2600"/>
              </a:lnSpc>
              <a:buNone/>
            </a:pPr>
            <a:r>
              <a:rPr lang="en-US" sz="2000" b="1" dirty="0">
                <a:solidFill>
                  <a:srgbClr val="EBEDF0"/>
                </a:solidFill>
                <a:latin typeface="Geist Bold" pitchFamily="34" charset="0"/>
                <a:ea typeface="Geist Bold" pitchFamily="34" charset="-122"/>
                <a:cs typeface="Geist Bold" pitchFamily="34" charset="-120"/>
              </a:rPr>
              <a:t>Blackbox Testing</a:t>
            </a:r>
            <a:endParaRPr lang="en-US" sz="2000" dirty="0"/>
          </a:p>
        </p:txBody>
      </p:sp>
      <p:sp>
        <p:nvSpPr>
          <p:cNvPr id="9" name="Text 5"/>
          <p:cNvSpPr/>
          <p:nvPr/>
        </p:nvSpPr>
        <p:spPr>
          <a:xfrm>
            <a:off x="5226368" y="3566041"/>
            <a:ext cx="4177546" cy="1326952"/>
          </a:xfrm>
          <a:prstGeom prst="rect">
            <a:avLst/>
          </a:prstGeom>
          <a:noFill/>
          <a:ln/>
        </p:spPr>
        <p:txBody>
          <a:bodyPr wrap="square" lIns="0" tIns="0" rIns="0" bIns="0" rtlCol="0" anchor="t"/>
          <a:lstStyle/>
          <a:p>
            <a:pPr marL="0" indent="0" algn="l">
              <a:lnSpc>
                <a:spcPts val="2050"/>
              </a:lnSpc>
              <a:buNone/>
            </a:pPr>
            <a:r>
              <a:rPr lang="en-US" sz="1600" dirty="0">
                <a:solidFill>
                  <a:srgbClr val="EBEDF0"/>
                </a:solidFill>
                <a:latin typeface="Geist" pitchFamily="34" charset="0"/>
                <a:ea typeface="Geist" pitchFamily="34" charset="-122"/>
                <a:cs typeface="Geist" pitchFamily="34" charset="-120"/>
              </a:rPr>
              <a:t>Validates functionality and user experience without knowledge of internal design or implementation. </a:t>
            </a:r>
            <a:r>
              <a:rPr lang="en-US" sz="1600" b="1" dirty="0">
                <a:solidFill>
                  <a:srgbClr val="EBEDF0"/>
                </a:solidFill>
                <a:latin typeface="Geist" pitchFamily="34" charset="0"/>
                <a:ea typeface="Geist" pitchFamily="34" charset="-122"/>
                <a:cs typeface="Geist" pitchFamily="34" charset="-120"/>
              </a:rPr>
              <a:t>Application:</a:t>
            </a:r>
            <a:r>
              <a:rPr lang="en-US" sz="1600" dirty="0">
                <a:solidFill>
                  <a:srgbClr val="EBEDF0"/>
                </a:solidFill>
                <a:latin typeface="Geist" pitchFamily="34" charset="0"/>
                <a:ea typeface="Geist" pitchFamily="34" charset="-122"/>
                <a:cs typeface="Geist" pitchFamily="34" charset="-120"/>
              </a:rPr>
              <a:t> User acceptance testing (UAT), system testing, integration testing.</a:t>
            </a:r>
            <a:endParaRPr lang="en-US" sz="160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59064" y="2346603"/>
            <a:ext cx="510302" cy="510302"/>
          </a:xfrm>
          <a:prstGeom prst="rect">
            <a:avLst/>
          </a:prstGeom>
        </p:spPr>
      </p:pic>
      <p:sp>
        <p:nvSpPr>
          <p:cNvPr id="11" name="Text 6"/>
          <p:cNvSpPr/>
          <p:nvPr/>
        </p:nvSpPr>
        <p:spPr>
          <a:xfrm>
            <a:off x="9659064" y="3112056"/>
            <a:ext cx="3811667" cy="331589"/>
          </a:xfrm>
          <a:prstGeom prst="rect">
            <a:avLst/>
          </a:prstGeom>
          <a:noFill/>
          <a:ln/>
        </p:spPr>
        <p:txBody>
          <a:bodyPr wrap="none" lIns="0" tIns="0" rIns="0" bIns="0" rtlCol="0" anchor="t"/>
          <a:lstStyle/>
          <a:p>
            <a:pPr marL="0" indent="0" algn="l">
              <a:lnSpc>
                <a:spcPts val="2600"/>
              </a:lnSpc>
              <a:buNone/>
            </a:pPr>
            <a:r>
              <a:rPr lang="en-US" sz="2000" b="1" dirty="0">
                <a:solidFill>
                  <a:srgbClr val="EBEDF0"/>
                </a:solidFill>
                <a:latin typeface="Geist Bold" pitchFamily="34" charset="0"/>
                <a:ea typeface="Geist Bold" pitchFamily="34" charset="-122"/>
                <a:cs typeface="Geist Bold" pitchFamily="34" charset="-120"/>
              </a:rPr>
              <a:t>Boundary Value Analysis (BVA)</a:t>
            </a:r>
            <a:endParaRPr lang="en-US" sz="2000" dirty="0"/>
          </a:p>
        </p:txBody>
      </p:sp>
      <p:sp>
        <p:nvSpPr>
          <p:cNvPr id="12" name="Text 7"/>
          <p:cNvSpPr/>
          <p:nvPr/>
        </p:nvSpPr>
        <p:spPr>
          <a:xfrm>
            <a:off x="9659064" y="3566041"/>
            <a:ext cx="4177427" cy="1061561"/>
          </a:xfrm>
          <a:prstGeom prst="rect">
            <a:avLst/>
          </a:prstGeom>
          <a:noFill/>
          <a:ln/>
        </p:spPr>
        <p:txBody>
          <a:bodyPr wrap="square" lIns="0" tIns="0" rIns="0" bIns="0" rtlCol="0" anchor="t"/>
          <a:lstStyle/>
          <a:p>
            <a:pPr marL="0" indent="0" algn="l">
              <a:lnSpc>
                <a:spcPts val="2050"/>
              </a:lnSpc>
              <a:buNone/>
            </a:pPr>
            <a:r>
              <a:rPr lang="en-US" sz="1600" dirty="0">
                <a:solidFill>
                  <a:srgbClr val="EBEDF0"/>
                </a:solidFill>
                <a:latin typeface="Geist" pitchFamily="34" charset="0"/>
                <a:ea typeface="Geist" pitchFamily="34" charset="-122"/>
                <a:cs typeface="Geist" pitchFamily="34" charset="-120"/>
              </a:rPr>
              <a:t>Tests values at, just below, and just above the boundaries of input ranges to find edge case defects. </a:t>
            </a:r>
            <a:r>
              <a:rPr lang="en-US" sz="1600" b="1" dirty="0">
                <a:solidFill>
                  <a:srgbClr val="EBEDF0"/>
                </a:solidFill>
                <a:latin typeface="Geist" pitchFamily="34" charset="0"/>
                <a:ea typeface="Geist" pitchFamily="34" charset="-122"/>
                <a:cs typeface="Geist" pitchFamily="34" charset="-120"/>
              </a:rPr>
              <a:t>Application:</a:t>
            </a:r>
            <a:r>
              <a:rPr lang="en-US" sz="1600" dirty="0">
                <a:solidFill>
                  <a:srgbClr val="EBEDF0"/>
                </a:solidFill>
                <a:latin typeface="Geist" pitchFamily="34" charset="0"/>
                <a:ea typeface="Geist" pitchFamily="34" charset="-122"/>
                <a:cs typeface="Geist" pitchFamily="34" charset="-120"/>
              </a:rPr>
              <a:t> Input fields, age restrictions, financial limits.</a:t>
            </a:r>
            <a:endParaRPr lang="en-US" sz="160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3790" y="5301258"/>
            <a:ext cx="510302" cy="510302"/>
          </a:xfrm>
          <a:prstGeom prst="rect">
            <a:avLst/>
          </a:prstGeom>
        </p:spPr>
      </p:pic>
      <p:sp>
        <p:nvSpPr>
          <p:cNvPr id="14" name="Text 8"/>
          <p:cNvSpPr/>
          <p:nvPr/>
        </p:nvSpPr>
        <p:spPr>
          <a:xfrm>
            <a:off x="793790" y="6066711"/>
            <a:ext cx="2812971" cy="331589"/>
          </a:xfrm>
          <a:prstGeom prst="rect">
            <a:avLst/>
          </a:prstGeom>
          <a:noFill/>
          <a:ln/>
        </p:spPr>
        <p:txBody>
          <a:bodyPr wrap="none" lIns="0" tIns="0" rIns="0" bIns="0" rtlCol="0" anchor="t"/>
          <a:lstStyle/>
          <a:p>
            <a:pPr marL="0" indent="0" algn="l">
              <a:lnSpc>
                <a:spcPts val="2600"/>
              </a:lnSpc>
              <a:buNone/>
            </a:pPr>
            <a:r>
              <a:rPr lang="en-US" sz="2000" b="1" dirty="0">
                <a:solidFill>
                  <a:srgbClr val="EBEDF0"/>
                </a:solidFill>
                <a:latin typeface="Geist Bold" pitchFamily="34" charset="0"/>
                <a:ea typeface="Geist Bold" pitchFamily="34" charset="-122"/>
                <a:cs typeface="Geist Bold" pitchFamily="34" charset="-120"/>
              </a:rPr>
              <a:t>2-Value Analysis (2VA)</a:t>
            </a:r>
            <a:endParaRPr lang="en-US" sz="2000" dirty="0"/>
          </a:p>
        </p:txBody>
      </p:sp>
      <p:sp>
        <p:nvSpPr>
          <p:cNvPr id="15" name="Text 9"/>
          <p:cNvSpPr/>
          <p:nvPr/>
        </p:nvSpPr>
        <p:spPr>
          <a:xfrm>
            <a:off x="793790" y="6520696"/>
            <a:ext cx="4177427" cy="1061561"/>
          </a:xfrm>
          <a:prstGeom prst="rect">
            <a:avLst/>
          </a:prstGeom>
          <a:noFill/>
          <a:ln/>
        </p:spPr>
        <p:txBody>
          <a:bodyPr wrap="square" lIns="0" tIns="0" rIns="0" bIns="0" rtlCol="0" anchor="t"/>
          <a:lstStyle/>
          <a:p>
            <a:pPr marL="0" indent="0" algn="l">
              <a:lnSpc>
                <a:spcPts val="2050"/>
              </a:lnSpc>
              <a:buNone/>
            </a:pPr>
            <a:r>
              <a:rPr lang="en-US" sz="1600" dirty="0">
                <a:solidFill>
                  <a:srgbClr val="EBEDF0"/>
                </a:solidFill>
                <a:latin typeface="Geist" pitchFamily="34" charset="0"/>
                <a:ea typeface="Geist" pitchFamily="34" charset="-122"/>
                <a:cs typeface="Geist" pitchFamily="34" charset="-120"/>
              </a:rPr>
              <a:t>Focuses on two extreme valid values within an equivalence partition, such as minimum and maximum. </a:t>
            </a:r>
            <a:r>
              <a:rPr lang="en-US" sz="1600" b="1" dirty="0">
                <a:solidFill>
                  <a:srgbClr val="EBEDF0"/>
                </a:solidFill>
                <a:latin typeface="Geist" pitchFamily="34" charset="0"/>
                <a:ea typeface="Geist" pitchFamily="34" charset="-122"/>
                <a:cs typeface="Geist" pitchFamily="34" charset="-120"/>
              </a:rPr>
              <a:t>Application:</a:t>
            </a:r>
            <a:r>
              <a:rPr lang="en-US" sz="1600" dirty="0">
                <a:solidFill>
                  <a:srgbClr val="EBEDF0"/>
                </a:solidFill>
                <a:latin typeface="Geist" pitchFamily="34" charset="0"/>
                <a:ea typeface="Geist" pitchFamily="34" charset="-122"/>
                <a:cs typeface="Geist" pitchFamily="34" charset="-120"/>
              </a:rPr>
              <a:t> Boolean inputs (true/false), simple on/off states.</a:t>
            </a:r>
            <a:endParaRPr lang="en-US" sz="1600" dirty="0"/>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26368" y="5301258"/>
            <a:ext cx="510302" cy="510302"/>
          </a:xfrm>
          <a:prstGeom prst="rect">
            <a:avLst/>
          </a:prstGeom>
        </p:spPr>
      </p:pic>
      <p:sp>
        <p:nvSpPr>
          <p:cNvPr id="17" name="Text 10"/>
          <p:cNvSpPr/>
          <p:nvPr/>
        </p:nvSpPr>
        <p:spPr>
          <a:xfrm>
            <a:off x="5226368" y="6066711"/>
            <a:ext cx="3602831" cy="331589"/>
          </a:xfrm>
          <a:prstGeom prst="rect">
            <a:avLst/>
          </a:prstGeom>
          <a:noFill/>
          <a:ln/>
        </p:spPr>
        <p:txBody>
          <a:bodyPr wrap="none" lIns="0" tIns="0" rIns="0" bIns="0" rtlCol="0" anchor="t"/>
          <a:lstStyle/>
          <a:p>
            <a:pPr marL="0" indent="0" algn="l">
              <a:lnSpc>
                <a:spcPts val="2600"/>
              </a:lnSpc>
              <a:buNone/>
            </a:pPr>
            <a:r>
              <a:rPr lang="en-US" sz="2000" b="1" dirty="0">
                <a:solidFill>
                  <a:srgbClr val="EBEDF0"/>
                </a:solidFill>
                <a:latin typeface="Geist Bold" pitchFamily="34" charset="0"/>
                <a:ea typeface="Geist Bold" pitchFamily="34" charset="-122"/>
                <a:cs typeface="Geist Bold" pitchFamily="34" charset="-120"/>
              </a:rPr>
              <a:t>Equivalence Partitioning (EP)</a:t>
            </a:r>
            <a:endParaRPr lang="en-US" sz="2000" dirty="0"/>
          </a:p>
        </p:txBody>
      </p:sp>
      <p:sp>
        <p:nvSpPr>
          <p:cNvPr id="18" name="Text 11"/>
          <p:cNvSpPr/>
          <p:nvPr/>
        </p:nvSpPr>
        <p:spPr>
          <a:xfrm>
            <a:off x="5226368" y="6520696"/>
            <a:ext cx="4177546" cy="1061561"/>
          </a:xfrm>
          <a:prstGeom prst="rect">
            <a:avLst/>
          </a:prstGeom>
          <a:noFill/>
          <a:ln/>
        </p:spPr>
        <p:txBody>
          <a:bodyPr wrap="square" lIns="0" tIns="0" rIns="0" bIns="0" rtlCol="0" anchor="t"/>
          <a:lstStyle/>
          <a:p>
            <a:pPr marL="0" indent="0" algn="l">
              <a:lnSpc>
                <a:spcPts val="2050"/>
              </a:lnSpc>
              <a:buNone/>
            </a:pPr>
            <a:r>
              <a:rPr lang="en-US" sz="1600" dirty="0">
                <a:solidFill>
                  <a:srgbClr val="EBEDF0"/>
                </a:solidFill>
                <a:latin typeface="Geist" pitchFamily="34" charset="0"/>
                <a:ea typeface="Geist" pitchFamily="34" charset="-122"/>
                <a:cs typeface="Geist" pitchFamily="34" charset="-120"/>
              </a:rPr>
              <a:t>Divides input data into partitions where all values are expected to behave similarly, reducing redundant tests. </a:t>
            </a:r>
            <a:r>
              <a:rPr lang="en-US" sz="1600" b="1" dirty="0">
                <a:solidFill>
                  <a:srgbClr val="EBEDF0"/>
                </a:solidFill>
                <a:latin typeface="Geist" pitchFamily="34" charset="0"/>
                <a:ea typeface="Geist" pitchFamily="34" charset="-122"/>
                <a:cs typeface="Geist" pitchFamily="34" charset="-120"/>
              </a:rPr>
              <a:t>Application:</a:t>
            </a:r>
            <a:r>
              <a:rPr lang="en-US" sz="1600" dirty="0">
                <a:solidFill>
                  <a:srgbClr val="EBEDF0"/>
                </a:solidFill>
                <a:latin typeface="Geist" pitchFamily="34" charset="0"/>
                <a:ea typeface="Geist" pitchFamily="34" charset="-122"/>
                <a:cs typeface="Geist" pitchFamily="34" charset="-120"/>
              </a:rPr>
              <a:t> Form validation, pricing tiers, user roles.</a:t>
            </a:r>
            <a:endParaRPr lang="en-US" sz="1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heel(1)">
                                      <p:cBhvr>
                                        <p:cTn id="18" dur="2000"/>
                                        <p:tgtEl>
                                          <p:spTgt spid="7"/>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heel(1)">
                                      <p:cBhvr>
                                        <p:cTn id="21" dur="2000"/>
                                        <p:tgtEl>
                                          <p:spTgt spid="8"/>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20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heel(1)">
                                      <p:cBhvr>
                                        <p:cTn id="29" dur="2000"/>
                                        <p:tgtEl>
                                          <p:spTgt spid="10"/>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heel(1)">
                                      <p:cBhvr>
                                        <p:cTn id="32" dur="2000"/>
                                        <p:tgtEl>
                                          <p:spTgt spid="11"/>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heel(1)">
                                      <p:cBhvr>
                                        <p:cTn id="35" dur="20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heel(1)">
                                      <p:cBhvr>
                                        <p:cTn id="40" dur="2000"/>
                                        <p:tgtEl>
                                          <p:spTgt spid="13"/>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heel(1)">
                                      <p:cBhvr>
                                        <p:cTn id="43" dur="2000"/>
                                        <p:tgtEl>
                                          <p:spTgt spid="14"/>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heel(1)">
                                      <p:cBhvr>
                                        <p:cTn id="46" dur="20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heel(1)">
                                      <p:cBhvr>
                                        <p:cTn id="51" dur="2000"/>
                                        <p:tgtEl>
                                          <p:spTgt spid="16"/>
                                        </p:tgtEl>
                                      </p:cBhvr>
                                    </p:animEffect>
                                  </p:childTnLst>
                                </p:cTn>
                              </p:par>
                              <p:par>
                                <p:cTn id="52" presetID="21" presetClass="entr" presetSubtype="1"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heel(1)">
                                      <p:cBhvr>
                                        <p:cTn id="54" dur="2000"/>
                                        <p:tgtEl>
                                          <p:spTgt spid="17"/>
                                        </p:tgtEl>
                                      </p:cBhvr>
                                    </p:animEffect>
                                  </p:childTnLst>
                                </p:cTn>
                              </p:par>
                              <p:par>
                                <p:cTn id="55" presetID="21" presetClass="entr" presetSubtype="1"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heel(1)">
                                      <p:cBhvr>
                                        <p:cTn id="5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1" grpId="0" animBg="1"/>
      <p:bldP spid="12" grpId="0" animBg="1"/>
      <p:bldP spid="14" grpId="0" animBg="1"/>
      <p:bldP spid="15" grpId="0" animBg="1"/>
      <p:bldP spid="1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705803"/>
            <a:ext cx="4099203" cy="479108"/>
          </a:xfrm>
          <a:prstGeom prst="rect">
            <a:avLst/>
          </a:prstGeom>
          <a:noFill/>
          <a:ln/>
        </p:spPr>
        <p:txBody>
          <a:bodyPr wrap="none" lIns="0" tIns="0" rIns="0" bIns="0" rtlCol="0" anchor="t"/>
          <a:lstStyle/>
          <a:p>
            <a:pPr marL="0" indent="0" algn="l">
              <a:lnSpc>
                <a:spcPts val="3750"/>
              </a:lnSpc>
              <a:buNone/>
            </a:pPr>
            <a:r>
              <a:rPr lang="en-US" sz="2900" b="1" dirty="0">
                <a:solidFill>
                  <a:srgbClr val="F2F5FA"/>
                </a:solidFill>
                <a:latin typeface="Geist Bold" pitchFamily="34" charset="0"/>
                <a:ea typeface="Geist Bold" pitchFamily="34" charset="-122"/>
                <a:cs typeface="Geist Bold" pitchFamily="34" charset="-120"/>
              </a:rPr>
              <a:t>Mobile Testing Results</a:t>
            </a:r>
            <a:endParaRPr lang="en-US" sz="2900" dirty="0"/>
          </a:p>
        </p:txBody>
      </p:sp>
      <p:sp>
        <p:nvSpPr>
          <p:cNvPr id="4" name="Text 1"/>
          <p:cNvSpPr/>
          <p:nvPr/>
        </p:nvSpPr>
        <p:spPr>
          <a:xfrm>
            <a:off x="793790" y="1406009"/>
            <a:ext cx="7556421" cy="383143"/>
          </a:xfrm>
          <a:prstGeom prst="rect">
            <a:avLst/>
          </a:prstGeom>
          <a:noFill/>
          <a:ln/>
        </p:spPr>
        <p:txBody>
          <a:bodyPr wrap="square" lIns="0" tIns="0" rIns="0" bIns="0" rtlCol="0" anchor="t"/>
          <a:lstStyle/>
          <a:p>
            <a:pPr marL="0" indent="0" algn="l">
              <a:lnSpc>
                <a:spcPts val="1500"/>
              </a:lnSpc>
              <a:buNone/>
            </a:pPr>
            <a:r>
              <a:rPr lang="en-US" sz="1150" dirty="0">
                <a:solidFill>
                  <a:srgbClr val="EBEDF0"/>
                </a:solidFill>
                <a:latin typeface="Geist" pitchFamily="34" charset="0"/>
                <a:ea typeface="Geist" pitchFamily="34" charset="-122"/>
                <a:cs typeface="Geist" pitchFamily="34" charset="-120"/>
              </a:rPr>
              <a:t>Our QA team extended testing coverage to mobile platforms, conducting comprehensive testing on Android devices to ensure cross-platform compatibility and optimal user experience.</a:t>
            </a:r>
            <a:endParaRPr lang="en-US" sz="1150" dirty="0"/>
          </a:p>
        </p:txBody>
      </p:sp>
      <p:sp>
        <p:nvSpPr>
          <p:cNvPr id="5" name="Shape 2"/>
          <p:cNvSpPr/>
          <p:nvPr/>
        </p:nvSpPr>
        <p:spPr>
          <a:xfrm>
            <a:off x="793790" y="1955006"/>
            <a:ext cx="3704511" cy="2531983"/>
          </a:xfrm>
          <a:prstGeom prst="roundRect">
            <a:avLst>
              <a:gd name="adj" fmla="val 2889"/>
            </a:avLst>
          </a:prstGeom>
          <a:solidFill>
            <a:srgbClr val="101620">
              <a:alpha val="95000"/>
            </a:srgbClr>
          </a:solidFill>
          <a:ln w="15240">
            <a:solidFill>
              <a:srgbClr val="002A80"/>
            </a:solidFill>
            <a:prstDash val="solid"/>
          </a:ln>
        </p:spPr>
      </p:sp>
      <p:pic>
        <p:nvPicPr>
          <p:cNvPr id="6" name="Image 1" descr="preencoded.png"/>
          <p:cNvPicPr>
            <a:picLocks noChangeAspect="1"/>
          </p:cNvPicPr>
          <p:nvPr/>
        </p:nvPicPr>
        <p:blipFill>
          <a:blip r:embed="rId4"/>
          <a:stretch>
            <a:fillRect/>
          </a:stretch>
        </p:blipFill>
        <p:spPr>
          <a:xfrm>
            <a:off x="778550" y="1955006"/>
            <a:ext cx="60960" cy="2531983"/>
          </a:xfrm>
          <a:prstGeom prst="rect">
            <a:avLst/>
          </a:prstGeom>
        </p:spPr>
      </p:pic>
      <p:sp>
        <p:nvSpPr>
          <p:cNvPr id="7" name="Text 3"/>
          <p:cNvSpPr/>
          <p:nvPr/>
        </p:nvSpPr>
        <p:spPr>
          <a:xfrm>
            <a:off x="1002149" y="2117646"/>
            <a:ext cx="1842968" cy="239554"/>
          </a:xfrm>
          <a:prstGeom prst="rect">
            <a:avLst/>
          </a:prstGeom>
          <a:noFill/>
          <a:ln/>
        </p:spPr>
        <p:txBody>
          <a:bodyPr wrap="none" lIns="0" tIns="0" rIns="0" bIns="0" rtlCol="0" anchor="t"/>
          <a:lstStyle/>
          <a:p>
            <a:pPr marL="0" indent="0" algn="l">
              <a:lnSpc>
                <a:spcPts val="1850"/>
              </a:lnSpc>
              <a:buNone/>
            </a:pPr>
            <a:r>
              <a:rPr lang="en-US" sz="1450" b="1" dirty="0">
                <a:solidFill>
                  <a:srgbClr val="EBEDF0"/>
                </a:solidFill>
                <a:latin typeface="Geist Bold" pitchFamily="34" charset="0"/>
                <a:ea typeface="Geist Bold" pitchFamily="34" charset="-122"/>
                <a:cs typeface="Geist Bold" pitchFamily="34" charset="-120"/>
              </a:rPr>
              <a:t>Testing Overview</a:t>
            </a:r>
            <a:endParaRPr lang="en-US" sz="1450" dirty="0"/>
          </a:p>
        </p:txBody>
      </p:sp>
      <p:sp>
        <p:nvSpPr>
          <p:cNvPr id="8" name="Text 4"/>
          <p:cNvSpPr/>
          <p:nvPr/>
        </p:nvSpPr>
        <p:spPr>
          <a:xfrm>
            <a:off x="1002149" y="2445544"/>
            <a:ext cx="3333512" cy="574715"/>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EBEDF0"/>
                </a:solidFill>
                <a:latin typeface="Geist" pitchFamily="34" charset="0"/>
                <a:ea typeface="Geist" pitchFamily="34" charset="-122"/>
                <a:cs typeface="Geist" pitchFamily="34" charset="-120"/>
              </a:rPr>
              <a:t>68 test cases</a:t>
            </a:r>
            <a:r>
              <a:rPr lang="en-US" sz="1150" dirty="0">
                <a:solidFill>
                  <a:srgbClr val="EBEDF0"/>
                </a:solidFill>
                <a:latin typeface="Geist" pitchFamily="34" charset="0"/>
                <a:ea typeface="Geist" pitchFamily="34" charset="-122"/>
                <a:cs typeface="Geist" pitchFamily="34" charset="-120"/>
              </a:rPr>
              <a:t> executed across mobile platform between functional and non functional</a:t>
            </a:r>
            <a:endParaRPr lang="en-US" sz="1150" dirty="0"/>
          </a:p>
        </p:txBody>
      </p:sp>
      <p:sp>
        <p:nvSpPr>
          <p:cNvPr id="9" name="Text 5"/>
          <p:cNvSpPr/>
          <p:nvPr/>
        </p:nvSpPr>
        <p:spPr>
          <a:xfrm>
            <a:off x="1002149" y="3071812"/>
            <a:ext cx="3333512" cy="383143"/>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EBEDF0"/>
                </a:solidFill>
                <a:latin typeface="Geist" pitchFamily="34" charset="0"/>
                <a:ea typeface="Geist" pitchFamily="34" charset="-122"/>
                <a:cs typeface="Geist" pitchFamily="34" charset="-120"/>
              </a:rPr>
              <a:t>26 bugs identified</a:t>
            </a:r>
            <a:r>
              <a:rPr lang="en-US" sz="1150" dirty="0">
                <a:solidFill>
                  <a:srgbClr val="EBEDF0"/>
                </a:solidFill>
                <a:latin typeface="Geist" pitchFamily="34" charset="0"/>
                <a:ea typeface="Geist" pitchFamily="34" charset="-122"/>
                <a:cs typeface="Geist" pitchFamily="34" charset="-120"/>
              </a:rPr>
              <a:t> with detailed documentation</a:t>
            </a:r>
            <a:endParaRPr lang="en-US" sz="1150" dirty="0"/>
          </a:p>
        </p:txBody>
      </p:sp>
      <p:sp>
        <p:nvSpPr>
          <p:cNvPr id="10" name="Text 6"/>
          <p:cNvSpPr/>
          <p:nvPr/>
        </p:nvSpPr>
        <p:spPr>
          <a:xfrm>
            <a:off x="1002149" y="3506510"/>
            <a:ext cx="3333512" cy="383143"/>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EBEDF0"/>
                </a:solidFill>
                <a:latin typeface="Geist" pitchFamily="34" charset="0"/>
                <a:ea typeface="Geist" pitchFamily="34" charset="-122"/>
                <a:cs typeface="Geist" pitchFamily="34" charset="-120"/>
              </a:rPr>
              <a:t>Devices tested</a:t>
            </a:r>
            <a:r>
              <a:rPr lang="en-US" sz="1150" dirty="0">
                <a:solidFill>
                  <a:srgbClr val="EBEDF0"/>
                </a:solidFill>
                <a:latin typeface="Geist" pitchFamily="34" charset="0"/>
                <a:ea typeface="Geist" pitchFamily="34" charset="-122"/>
                <a:cs typeface="Geist" pitchFamily="34" charset="-120"/>
              </a:rPr>
              <a:t>: Xiaomi Redmi Note 13 4G, Realme C61, Oppo F9</a:t>
            </a:r>
            <a:endParaRPr lang="en-US" sz="1150" dirty="0"/>
          </a:p>
        </p:txBody>
      </p:sp>
      <p:sp>
        <p:nvSpPr>
          <p:cNvPr id="11" name="Text 7"/>
          <p:cNvSpPr/>
          <p:nvPr/>
        </p:nvSpPr>
        <p:spPr>
          <a:xfrm>
            <a:off x="1002149" y="3941207"/>
            <a:ext cx="3333512" cy="383143"/>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EBEDF0"/>
                </a:solidFill>
                <a:latin typeface="Geist" pitchFamily="34" charset="0"/>
                <a:ea typeface="Geist" pitchFamily="34" charset="-122"/>
                <a:cs typeface="Geist" pitchFamily="34" charset="-120"/>
              </a:rPr>
              <a:t>Operating Systems</a:t>
            </a:r>
            <a:r>
              <a:rPr lang="en-US" sz="1150" dirty="0">
                <a:solidFill>
                  <a:srgbClr val="EBEDF0"/>
                </a:solidFill>
                <a:latin typeface="Geist" pitchFamily="34" charset="0"/>
                <a:ea typeface="Geist" pitchFamily="34" charset="-122"/>
                <a:cs typeface="Geist" pitchFamily="34" charset="-120"/>
              </a:rPr>
              <a:t>: Android 10, Android 14, Android 15</a:t>
            </a:r>
            <a:endParaRPr lang="en-US" sz="1150" dirty="0"/>
          </a:p>
        </p:txBody>
      </p:sp>
      <p:sp>
        <p:nvSpPr>
          <p:cNvPr id="12" name="Shape 8"/>
          <p:cNvSpPr/>
          <p:nvPr/>
        </p:nvSpPr>
        <p:spPr>
          <a:xfrm>
            <a:off x="4645700" y="1955006"/>
            <a:ext cx="3704511" cy="2531983"/>
          </a:xfrm>
          <a:prstGeom prst="roundRect">
            <a:avLst>
              <a:gd name="adj" fmla="val 2889"/>
            </a:avLst>
          </a:prstGeom>
          <a:solidFill>
            <a:srgbClr val="101620">
              <a:alpha val="95000"/>
            </a:srgbClr>
          </a:solidFill>
          <a:ln w="15240">
            <a:solidFill>
              <a:srgbClr val="002A80"/>
            </a:solidFill>
            <a:prstDash val="solid"/>
          </a:ln>
        </p:spPr>
      </p:sp>
      <p:pic>
        <p:nvPicPr>
          <p:cNvPr id="13" name="Image 2" descr="preencoded.png"/>
          <p:cNvPicPr>
            <a:picLocks noChangeAspect="1"/>
          </p:cNvPicPr>
          <p:nvPr/>
        </p:nvPicPr>
        <p:blipFill>
          <a:blip r:embed="rId4"/>
          <a:stretch>
            <a:fillRect/>
          </a:stretch>
        </p:blipFill>
        <p:spPr>
          <a:xfrm>
            <a:off x="4630460" y="1955006"/>
            <a:ext cx="60960" cy="2531983"/>
          </a:xfrm>
          <a:prstGeom prst="rect">
            <a:avLst/>
          </a:prstGeom>
        </p:spPr>
      </p:pic>
      <p:sp>
        <p:nvSpPr>
          <p:cNvPr id="14" name="Text 9"/>
          <p:cNvSpPr/>
          <p:nvPr/>
        </p:nvSpPr>
        <p:spPr>
          <a:xfrm>
            <a:off x="4854059" y="2117646"/>
            <a:ext cx="2360771" cy="239554"/>
          </a:xfrm>
          <a:prstGeom prst="rect">
            <a:avLst/>
          </a:prstGeom>
          <a:noFill/>
          <a:ln/>
        </p:spPr>
        <p:txBody>
          <a:bodyPr wrap="none" lIns="0" tIns="0" rIns="0" bIns="0" rtlCol="0" anchor="t"/>
          <a:lstStyle/>
          <a:p>
            <a:pPr marL="0" indent="0" algn="l">
              <a:lnSpc>
                <a:spcPts val="1850"/>
              </a:lnSpc>
              <a:buNone/>
            </a:pPr>
            <a:r>
              <a:rPr lang="en-US" sz="1450" b="1" dirty="0">
                <a:solidFill>
                  <a:srgbClr val="EBEDF0"/>
                </a:solidFill>
                <a:latin typeface="Geist Bold" pitchFamily="34" charset="0"/>
                <a:ea typeface="Geist Bold" pitchFamily="34" charset="-122"/>
                <a:cs typeface="Geist Bold" pitchFamily="34" charset="-120"/>
              </a:rPr>
              <a:t>Key Bug Categories Found</a:t>
            </a:r>
            <a:endParaRPr lang="en-US" sz="1450" dirty="0"/>
          </a:p>
        </p:txBody>
      </p:sp>
      <p:sp>
        <p:nvSpPr>
          <p:cNvPr id="15" name="Text 10"/>
          <p:cNvSpPr/>
          <p:nvPr/>
        </p:nvSpPr>
        <p:spPr>
          <a:xfrm>
            <a:off x="4854059" y="2445544"/>
            <a:ext cx="3333512" cy="574715"/>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EBEDF0"/>
                </a:solidFill>
                <a:latin typeface="Geist" pitchFamily="34" charset="0"/>
                <a:ea typeface="Geist" pitchFamily="34" charset="-122"/>
                <a:cs typeface="Geist" pitchFamily="34" charset="-120"/>
              </a:rPr>
              <a:t>High Severity Issues</a:t>
            </a:r>
            <a:r>
              <a:rPr lang="en-US" sz="1150" dirty="0">
                <a:solidFill>
                  <a:srgbClr val="EBEDF0"/>
                </a:solidFill>
                <a:latin typeface="Geist" pitchFamily="34" charset="0"/>
                <a:ea typeface="Geist" pitchFamily="34" charset="-122"/>
                <a:cs typeface="Geist" pitchFamily="34" charset="-120"/>
              </a:rPr>
              <a:t>: Cart functionality problems, checkout validation bypasses, pricing calculation errors</a:t>
            </a:r>
            <a:endParaRPr lang="en-US" sz="1150" dirty="0"/>
          </a:p>
        </p:txBody>
      </p:sp>
      <p:sp>
        <p:nvSpPr>
          <p:cNvPr id="16" name="Text 11"/>
          <p:cNvSpPr/>
          <p:nvPr/>
        </p:nvSpPr>
        <p:spPr>
          <a:xfrm>
            <a:off x="4854059" y="3071812"/>
            <a:ext cx="3333512" cy="383143"/>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EBEDF0"/>
                </a:solidFill>
                <a:latin typeface="Geist" pitchFamily="34" charset="0"/>
                <a:ea typeface="Geist" pitchFamily="34" charset="-122"/>
                <a:cs typeface="Geist" pitchFamily="34" charset="-120"/>
              </a:rPr>
              <a:t>Medium Severity Issues</a:t>
            </a:r>
            <a:r>
              <a:rPr lang="en-US" sz="1150" dirty="0">
                <a:solidFill>
                  <a:srgbClr val="EBEDF0"/>
                </a:solidFill>
                <a:latin typeface="Geist" pitchFamily="34" charset="0"/>
                <a:ea typeface="Geist" pitchFamily="34" charset="-122"/>
                <a:cs typeface="Geist" pitchFamily="34" charset="-120"/>
              </a:rPr>
              <a:t>: Reset app state not working properly, user lockout scenarios</a:t>
            </a:r>
            <a:endParaRPr lang="en-US" sz="1150" dirty="0"/>
          </a:p>
        </p:txBody>
      </p:sp>
      <p:sp>
        <p:nvSpPr>
          <p:cNvPr id="17" name="Text 12"/>
          <p:cNvSpPr/>
          <p:nvPr/>
        </p:nvSpPr>
        <p:spPr>
          <a:xfrm>
            <a:off x="4854059" y="3506510"/>
            <a:ext cx="3333512" cy="383143"/>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EBEDF0"/>
                </a:solidFill>
                <a:latin typeface="Geist" pitchFamily="34" charset="0"/>
                <a:ea typeface="Geist" pitchFamily="34" charset="-122"/>
                <a:cs typeface="Geist" pitchFamily="34" charset="-120"/>
              </a:rPr>
              <a:t>Low Severity Issues</a:t>
            </a:r>
            <a:r>
              <a:rPr lang="en-US" sz="1150" dirty="0">
                <a:solidFill>
                  <a:srgbClr val="EBEDF0"/>
                </a:solidFill>
                <a:latin typeface="Geist" pitchFamily="34" charset="0"/>
                <a:ea typeface="Geist" pitchFamily="34" charset="-122"/>
                <a:cs typeface="Geist" pitchFamily="34" charset="-120"/>
              </a:rPr>
              <a:t>: Social media links non-functional</a:t>
            </a:r>
            <a:endParaRPr lang="en-US" sz="1150" dirty="0"/>
          </a:p>
        </p:txBody>
      </p:sp>
      <p:sp>
        <p:nvSpPr>
          <p:cNvPr id="18" name="Shape 13"/>
          <p:cNvSpPr/>
          <p:nvPr/>
        </p:nvSpPr>
        <p:spPr>
          <a:xfrm>
            <a:off x="793790" y="4634389"/>
            <a:ext cx="3704511" cy="2340412"/>
          </a:xfrm>
          <a:prstGeom prst="roundRect">
            <a:avLst>
              <a:gd name="adj" fmla="val 3126"/>
            </a:avLst>
          </a:prstGeom>
          <a:solidFill>
            <a:srgbClr val="101620">
              <a:alpha val="95000"/>
            </a:srgbClr>
          </a:solidFill>
          <a:ln w="15240">
            <a:solidFill>
              <a:srgbClr val="002A80"/>
            </a:solidFill>
            <a:prstDash val="solid"/>
          </a:ln>
        </p:spPr>
      </p:sp>
      <p:pic>
        <p:nvPicPr>
          <p:cNvPr id="19" name="Image 3" descr="preencoded.png"/>
          <p:cNvPicPr>
            <a:picLocks noChangeAspect="1"/>
          </p:cNvPicPr>
          <p:nvPr/>
        </p:nvPicPr>
        <p:blipFill>
          <a:blip r:embed="rId5"/>
          <a:stretch>
            <a:fillRect/>
          </a:stretch>
        </p:blipFill>
        <p:spPr>
          <a:xfrm>
            <a:off x="778550" y="4634389"/>
            <a:ext cx="60960" cy="2340412"/>
          </a:xfrm>
          <a:prstGeom prst="rect">
            <a:avLst/>
          </a:prstGeom>
        </p:spPr>
      </p:pic>
      <p:sp>
        <p:nvSpPr>
          <p:cNvPr id="20" name="Text 14"/>
          <p:cNvSpPr/>
          <p:nvPr/>
        </p:nvSpPr>
        <p:spPr>
          <a:xfrm>
            <a:off x="1002149" y="4797028"/>
            <a:ext cx="1842968" cy="239554"/>
          </a:xfrm>
          <a:prstGeom prst="rect">
            <a:avLst/>
          </a:prstGeom>
          <a:noFill/>
          <a:ln/>
        </p:spPr>
        <p:txBody>
          <a:bodyPr wrap="none" lIns="0" tIns="0" rIns="0" bIns="0" rtlCol="0" anchor="t"/>
          <a:lstStyle/>
          <a:p>
            <a:pPr marL="0" indent="0" algn="l">
              <a:lnSpc>
                <a:spcPts val="1850"/>
              </a:lnSpc>
              <a:buNone/>
            </a:pPr>
            <a:r>
              <a:rPr lang="en-US" sz="1450" b="1" dirty="0">
                <a:solidFill>
                  <a:srgbClr val="EBEDF0"/>
                </a:solidFill>
                <a:latin typeface="Geist Bold" pitchFamily="34" charset="0"/>
                <a:ea typeface="Geist Bold" pitchFamily="34" charset="-122"/>
                <a:cs typeface="Geist Bold" pitchFamily="34" charset="-120"/>
              </a:rPr>
              <a:t>Critical Findings</a:t>
            </a:r>
            <a:endParaRPr lang="en-US" sz="1450" dirty="0"/>
          </a:p>
        </p:txBody>
      </p:sp>
      <p:sp>
        <p:nvSpPr>
          <p:cNvPr id="21" name="Text 15"/>
          <p:cNvSpPr/>
          <p:nvPr/>
        </p:nvSpPr>
        <p:spPr>
          <a:xfrm>
            <a:off x="1002149" y="5124926"/>
            <a:ext cx="3333512" cy="383143"/>
          </a:xfrm>
          <a:prstGeom prst="rect">
            <a:avLst/>
          </a:prstGeom>
          <a:noFill/>
          <a:ln/>
        </p:spPr>
        <p:txBody>
          <a:bodyPr wrap="square" lIns="0" tIns="0" rIns="0" bIns="0" rtlCol="0" anchor="t"/>
          <a:lstStyle/>
          <a:p>
            <a:pPr marL="342900" indent="-342900" algn="l">
              <a:lnSpc>
                <a:spcPts val="1500"/>
              </a:lnSpc>
              <a:buSzPct val="100000"/>
              <a:buChar char="•"/>
            </a:pPr>
            <a:r>
              <a:rPr lang="en-US" sz="1150" dirty="0">
                <a:solidFill>
                  <a:srgbClr val="EBEDF0"/>
                </a:solidFill>
                <a:latin typeface="Geist" pitchFamily="34" charset="0"/>
                <a:ea typeface="Geist" pitchFamily="34" charset="-122"/>
                <a:cs typeface="Geist" pitchFamily="34" charset="-120"/>
              </a:rPr>
              <a:t>"Problem_User" account shows multiple cart and product interaction failures</a:t>
            </a:r>
            <a:endParaRPr lang="en-US" sz="1150" dirty="0"/>
          </a:p>
        </p:txBody>
      </p:sp>
      <p:sp>
        <p:nvSpPr>
          <p:cNvPr id="22" name="Text 16"/>
          <p:cNvSpPr/>
          <p:nvPr/>
        </p:nvSpPr>
        <p:spPr>
          <a:xfrm>
            <a:off x="1002149" y="5559623"/>
            <a:ext cx="3333512" cy="383143"/>
          </a:xfrm>
          <a:prstGeom prst="rect">
            <a:avLst/>
          </a:prstGeom>
          <a:noFill/>
          <a:ln/>
        </p:spPr>
        <p:txBody>
          <a:bodyPr wrap="square" lIns="0" tIns="0" rIns="0" bIns="0" rtlCol="0" anchor="t"/>
          <a:lstStyle/>
          <a:p>
            <a:pPr marL="342900" indent="-342900" algn="l">
              <a:lnSpc>
                <a:spcPts val="1500"/>
              </a:lnSpc>
              <a:buSzPct val="100000"/>
              <a:buChar char="•"/>
            </a:pPr>
            <a:r>
              <a:rPr lang="en-US" sz="1150" dirty="0">
                <a:solidFill>
                  <a:srgbClr val="EBEDF0"/>
                </a:solidFill>
                <a:latin typeface="Geist" pitchFamily="34" charset="0"/>
                <a:ea typeface="Geist" pitchFamily="34" charset="-122"/>
                <a:cs typeface="Geist" pitchFamily="34" charset="-120"/>
              </a:rPr>
              <a:t>Checkout process accepts whitespace-only input in required fields</a:t>
            </a:r>
            <a:endParaRPr lang="en-US" sz="1150" dirty="0"/>
          </a:p>
        </p:txBody>
      </p:sp>
      <p:sp>
        <p:nvSpPr>
          <p:cNvPr id="23" name="Text 17"/>
          <p:cNvSpPr/>
          <p:nvPr/>
        </p:nvSpPr>
        <p:spPr>
          <a:xfrm>
            <a:off x="1002149" y="5994321"/>
            <a:ext cx="3333512" cy="383143"/>
          </a:xfrm>
          <a:prstGeom prst="rect">
            <a:avLst/>
          </a:prstGeom>
          <a:noFill/>
          <a:ln/>
        </p:spPr>
        <p:txBody>
          <a:bodyPr wrap="square" lIns="0" tIns="0" rIns="0" bIns="0" rtlCol="0" anchor="t"/>
          <a:lstStyle/>
          <a:p>
            <a:pPr marL="342900" indent="-342900" algn="l">
              <a:lnSpc>
                <a:spcPts val="1500"/>
              </a:lnSpc>
              <a:buSzPct val="100000"/>
              <a:buChar char="•"/>
            </a:pPr>
            <a:r>
              <a:rPr lang="en-US" sz="1150" dirty="0">
                <a:solidFill>
                  <a:srgbClr val="EBEDF0"/>
                </a:solidFill>
                <a:latin typeface="Geist" pitchFamily="34" charset="0"/>
                <a:ea typeface="Geist" pitchFamily="34" charset="-122"/>
                <a:cs typeface="Geist" pitchFamily="34" charset="-120"/>
              </a:rPr>
              <a:t>Product removal from cart doesn't update pricing correctly</a:t>
            </a:r>
            <a:endParaRPr lang="en-US" sz="1150" dirty="0"/>
          </a:p>
        </p:txBody>
      </p:sp>
      <p:sp>
        <p:nvSpPr>
          <p:cNvPr id="24" name="Text 18"/>
          <p:cNvSpPr/>
          <p:nvPr/>
        </p:nvSpPr>
        <p:spPr>
          <a:xfrm>
            <a:off x="1002149" y="6429018"/>
            <a:ext cx="3333512" cy="383143"/>
          </a:xfrm>
          <a:prstGeom prst="rect">
            <a:avLst/>
          </a:prstGeom>
          <a:noFill/>
          <a:ln/>
        </p:spPr>
        <p:txBody>
          <a:bodyPr wrap="square" lIns="0" tIns="0" rIns="0" bIns="0" rtlCol="0" anchor="t"/>
          <a:lstStyle/>
          <a:p>
            <a:pPr marL="342900" indent="-342900" algn="l">
              <a:lnSpc>
                <a:spcPts val="1500"/>
              </a:lnSpc>
              <a:buSzPct val="100000"/>
              <a:buChar char="•"/>
            </a:pPr>
            <a:r>
              <a:rPr lang="en-US" sz="1150" dirty="0">
                <a:solidFill>
                  <a:srgbClr val="EBEDF0"/>
                </a:solidFill>
                <a:latin typeface="Geist" pitchFamily="34" charset="0"/>
                <a:ea typeface="Geist" pitchFamily="34" charset="-122"/>
                <a:cs typeface="Geist" pitchFamily="34" charset="-120"/>
              </a:rPr>
              <a:t>Social media icons (Facebook, Twitter, Google) are non-clickable across user types</a:t>
            </a:r>
            <a:endParaRPr lang="en-US" sz="1150" dirty="0"/>
          </a:p>
        </p:txBody>
      </p:sp>
      <p:sp>
        <p:nvSpPr>
          <p:cNvPr id="25" name="Text 19"/>
          <p:cNvSpPr/>
          <p:nvPr/>
        </p:nvSpPr>
        <p:spPr>
          <a:xfrm>
            <a:off x="793790" y="7140654"/>
            <a:ext cx="7556421" cy="383143"/>
          </a:xfrm>
          <a:prstGeom prst="rect">
            <a:avLst/>
          </a:prstGeom>
          <a:noFill/>
          <a:ln/>
        </p:spPr>
        <p:txBody>
          <a:bodyPr wrap="square" lIns="0" tIns="0" rIns="0" bIns="0" rtlCol="0" anchor="t"/>
          <a:lstStyle/>
          <a:p>
            <a:pPr marL="0" indent="0" algn="l">
              <a:lnSpc>
                <a:spcPts val="1500"/>
              </a:lnSpc>
              <a:buNone/>
            </a:pPr>
            <a:r>
              <a:rPr lang="en-US" sz="1150" dirty="0">
                <a:solidFill>
                  <a:srgbClr val="EBEDF0"/>
                </a:solidFill>
                <a:latin typeface="Geist" pitchFamily="34" charset="0"/>
                <a:ea typeface="Geist" pitchFamily="34" charset="-122"/>
                <a:cs typeface="Geist" pitchFamily="34" charset="-120"/>
              </a:rPr>
              <a:t>All bugs have been documented with detailed steps, screenshots, and video evidence for development team review.</a:t>
            </a:r>
            <a:endParaRPr lang="en-US" sz="11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par>
                                <p:cTn id="40" presetID="53" presetClass="entr" presetSubtype="16"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ppt_w</p:attrName>
                                        </p:attrNameLst>
                                      </p:cBhvr>
                                      <p:tavLst>
                                        <p:tav tm="0">
                                          <p:val>
                                            <p:fltVal val="0"/>
                                          </p:val>
                                        </p:tav>
                                        <p:tav tm="100000">
                                          <p:val>
                                            <p:strVal val="#ppt_w"/>
                                          </p:val>
                                        </p:tav>
                                      </p:tavLst>
                                    </p:anim>
                                    <p:anim calcmode="lin" valueType="num">
                                      <p:cBhvr>
                                        <p:cTn id="50" dur="500" fill="hold"/>
                                        <p:tgtEl>
                                          <p:spTgt spid="13"/>
                                        </p:tgtEl>
                                        <p:attrNameLst>
                                          <p:attrName>ppt_h</p:attrName>
                                        </p:attrNameLst>
                                      </p:cBhvr>
                                      <p:tavLst>
                                        <p:tav tm="0">
                                          <p:val>
                                            <p:fltVal val="0"/>
                                          </p:val>
                                        </p:tav>
                                        <p:tav tm="100000">
                                          <p:val>
                                            <p:strVal val="#ppt_h"/>
                                          </p:val>
                                        </p:tav>
                                      </p:tavLst>
                                    </p:anim>
                                    <p:animEffect transition="in" filter="fade">
                                      <p:cBhvr>
                                        <p:cTn id="51" dur="500"/>
                                        <p:tgtEl>
                                          <p:spTgt spid="13"/>
                                        </p:tgtEl>
                                      </p:cBhvr>
                                    </p:animEffect>
                                  </p:childTnLst>
                                </p:cTn>
                              </p:par>
                              <p:par>
                                <p:cTn id="52" presetID="53" presetClass="entr" presetSubtype="16"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p:cTn id="54" dur="500" fill="hold"/>
                                        <p:tgtEl>
                                          <p:spTgt spid="12"/>
                                        </p:tgtEl>
                                        <p:attrNameLst>
                                          <p:attrName>ppt_w</p:attrName>
                                        </p:attrNameLst>
                                      </p:cBhvr>
                                      <p:tavLst>
                                        <p:tav tm="0">
                                          <p:val>
                                            <p:fltVal val="0"/>
                                          </p:val>
                                        </p:tav>
                                        <p:tav tm="100000">
                                          <p:val>
                                            <p:strVal val="#ppt_w"/>
                                          </p:val>
                                        </p:tav>
                                      </p:tavLst>
                                    </p:anim>
                                    <p:anim calcmode="lin" valueType="num">
                                      <p:cBhvr>
                                        <p:cTn id="55" dur="500" fill="hold"/>
                                        <p:tgtEl>
                                          <p:spTgt spid="12"/>
                                        </p:tgtEl>
                                        <p:attrNameLst>
                                          <p:attrName>ppt_h</p:attrName>
                                        </p:attrNameLst>
                                      </p:cBhvr>
                                      <p:tavLst>
                                        <p:tav tm="0">
                                          <p:val>
                                            <p:fltVal val="0"/>
                                          </p:val>
                                        </p:tav>
                                        <p:tav tm="100000">
                                          <p:val>
                                            <p:strVal val="#ppt_h"/>
                                          </p:val>
                                        </p:tav>
                                      </p:tavLst>
                                    </p:anim>
                                    <p:animEffect transition="in" filter="fade">
                                      <p:cBhvr>
                                        <p:cTn id="56" dur="500"/>
                                        <p:tgtEl>
                                          <p:spTgt spid="12"/>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fltVal val="0"/>
                                          </p:val>
                                        </p:tav>
                                        <p:tav tm="100000">
                                          <p:val>
                                            <p:strVal val="#ppt_h"/>
                                          </p:val>
                                        </p:tav>
                                      </p:tavLst>
                                    </p:anim>
                                    <p:animEffect transition="in" filter="fade">
                                      <p:cBhvr>
                                        <p:cTn id="61" dur="500"/>
                                        <p:tgtEl>
                                          <p:spTgt spid="14"/>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500" fill="hold"/>
                                        <p:tgtEl>
                                          <p:spTgt spid="15"/>
                                        </p:tgtEl>
                                        <p:attrNameLst>
                                          <p:attrName>ppt_w</p:attrName>
                                        </p:attrNameLst>
                                      </p:cBhvr>
                                      <p:tavLst>
                                        <p:tav tm="0">
                                          <p:val>
                                            <p:fltVal val="0"/>
                                          </p:val>
                                        </p:tav>
                                        <p:tav tm="100000">
                                          <p:val>
                                            <p:strVal val="#ppt_w"/>
                                          </p:val>
                                        </p:tav>
                                      </p:tavLst>
                                    </p:anim>
                                    <p:anim calcmode="lin" valueType="num">
                                      <p:cBhvr>
                                        <p:cTn id="65" dur="500" fill="hold"/>
                                        <p:tgtEl>
                                          <p:spTgt spid="15"/>
                                        </p:tgtEl>
                                        <p:attrNameLst>
                                          <p:attrName>ppt_h</p:attrName>
                                        </p:attrNameLst>
                                      </p:cBhvr>
                                      <p:tavLst>
                                        <p:tav tm="0">
                                          <p:val>
                                            <p:fltVal val="0"/>
                                          </p:val>
                                        </p:tav>
                                        <p:tav tm="100000">
                                          <p:val>
                                            <p:strVal val="#ppt_h"/>
                                          </p:val>
                                        </p:tav>
                                      </p:tavLst>
                                    </p:anim>
                                    <p:animEffect transition="in" filter="fade">
                                      <p:cBhvr>
                                        <p:cTn id="66" dur="500"/>
                                        <p:tgtEl>
                                          <p:spTgt spid="15"/>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p:cTn id="69" dur="500" fill="hold"/>
                                        <p:tgtEl>
                                          <p:spTgt spid="16"/>
                                        </p:tgtEl>
                                        <p:attrNameLst>
                                          <p:attrName>ppt_w</p:attrName>
                                        </p:attrNameLst>
                                      </p:cBhvr>
                                      <p:tavLst>
                                        <p:tav tm="0">
                                          <p:val>
                                            <p:fltVal val="0"/>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animEffect transition="in" filter="fade">
                                      <p:cBhvr>
                                        <p:cTn id="71" dur="500"/>
                                        <p:tgtEl>
                                          <p:spTgt spid="16"/>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 calcmode="lin" valueType="num">
                                      <p:cBhvr>
                                        <p:cTn id="74" dur="500" fill="hold"/>
                                        <p:tgtEl>
                                          <p:spTgt spid="17"/>
                                        </p:tgtEl>
                                        <p:attrNameLst>
                                          <p:attrName>ppt_w</p:attrName>
                                        </p:attrNameLst>
                                      </p:cBhvr>
                                      <p:tavLst>
                                        <p:tav tm="0">
                                          <p:val>
                                            <p:fltVal val="0"/>
                                          </p:val>
                                        </p:tav>
                                        <p:tav tm="100000">
                                          <p:val>
                                            <p:strVal val="#ppt_w"/>
                                          </p:val>
                                        </p:tav>
                                      </p:tavLst>
                                    </p:anim>
                                    <p:anim calcmode="lin" valueType="num">
                                      <p:cBhvr>
                                        <p:cTn id="75" dur="500" fill="hold"/>
                                        <p:tgtEl>
                                          <p:spTgt spid="17"/>
                                        </p:tgtEl>
                                        <p:attrNameLst>
                                          <p:attrName>ppt_h</p:attrName>
                                        </p:attrNameLst>
                                      </p:cBhvr>
                                      <p:tavLst>
                                        <p:tav tm="0">
                                          <p:val>
                                            <p:fltVal val="0"/>
                                          </p:val>
                                        </p:tav>
                                        <p:tav tm="100000">
                                          <p:val>
                                            <p:strVal val="#ppt_h"/>
                                          </p:val>
                                        </p:tav>
                                      </p:tavLst>
                                    </p:anim>
                                    <p:animEffect transition="in" filter="fade">
                                      <p:cBhvr>
                                        <p:cTn id="76" dur="5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p:cTn id="81" dur="500" fill="hold"/>
                                        <p:tgtEl>
                                          <p:spTgt spid="18"/>
                                        </p:tgtEl>
                                        <p:attrNameLst>
                                          <p:attrName>ppt_w</p:attrName>
                                        </p:attrNameLst>
                                      </p:cBhvr>
                                      <p:tavLst>
                                        <p:tav tm="0">
                                          <p:val>
                                            <p:fltVal val="0"/>
                                          </p:val>
                                        </p:tav>
                                        <p:tav tm="100000">
                                          <p:val>
                                            <p:strVal val="#ppt_w"/>
                                          </p:val>
                                        </p:tav>
                                      </p:tavLst>
                                    </p:anim>
                                    <p:anim calcmode="lin" valueType="num">
                                      <p:cBhvr>
                                        <p:cTn id="82" dur="500" fill="hold"/>
                                        <p:tgtEl>
                                          <p:spTgt spid="18"/>
                                        </p:tgtEl>
                                        <p:attrNameLst>
                                          <p:attrName>ppt_h</p:attrName>
                                        </p:attrNameLst>
                                      </p:cBhvr>
                                      <p:tavLst>
                                        <p:tav tm="0">
                                          <p:val>
                                            <p:fltVal val="0"/>
                                          </p:val>
                                        </p:tav>
                                        <p:tav tm="100000">
                                          <p:val>
                                            <p:strVal val="#ppt_h"/>
                                          </p:val>
                                        </p:tav>
                                      </p:tavLst>
                                    </p:anim>
                                    <p:animEffect transition="in" filter="fade">
                                      <p:cBhvr>
                                        <p:cTn id="83" dur="500"/>
                                        <p:tgtEl>
                                          <p:spTgt spid="18"/>
                                        </p:tgtEl>
                                      </p:cBhvr>
                                    </p:animEffect>
                                  </p:childTnLst>
                                </p:cTn>
                              </p:par>
                              <p:par>
                                <p:cTn id="84" presetID="53" presetClass="entr" presetSubtype="16" fill="hold" nodeType="with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p:cTn id="86" dur="500" fill="hold"/>
                                        <p:tgtEl>
                                          <p:spTgt spid="19"/>
                                        </p:tgtEl>
                                        <p:attrNameLst>
                                          <p:attrName>ppt_w</p:attrName>
                                        </p:attrNameLst>
                                      </p:cBhvr>
                                      <p:tavLst>
                                        <p:tav tm="0">
                                          <p:val>
                                            <p:fltVal val="0"/>
                                          </p:val>
                                        </p:tav>
                                        <p:tav tm="100000">
                                          <p:val>
                                            <p:strVal val="#ppt_w"/>
                                          </p:val>
                                        </p:tav>
                                      </p:tavLst>
                                    </p:anim>
                                    <p:anim calcmode="lin" valueType="num">
                                      <p:cBhvr>
                                        <p:cTn id="87" dur="500" fill="hold"/>
                                        <p:tgtEl>
                                          <p:spTgt spid="19"/>
                                        </p:tgtEl>
                                        <p:attrNameLst>
                                          <p:attrName>ppt_h</p:attrName>
                                        </p:attrNameLst>
                                      </p:cBhvr>
                                      <p:tavLst>
                                        <p:tav tm="0">
                                          <p:val>
                                            <p:fltVal val="0"/>
                                          </p:val>
                                        </p:tav>
                                        <p:tav tm="100000">
                                          <p:val>
                                            <p:strVal val="#ppt_h"/>
                                          </p:val>
                                        </p:tav>
                                      </p:tavLst>
                                    </p:anim>
                                    <p:animEffect transition="in" filter="fade">
                                      <p:cBhvr>
                                        <p:cTn id="88" dur="500"/>
                                        <p:tgtEl>
                                          <p:spTgt spid="19"/>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500" fill="hold"/>
                                        <p:tgtEl>
                                          <p:spTgt spid="20"/>
                                        </p:tgtEl>
                                        <p:attrNameLst>
                                          <p:attrName>ppt_w</p:attrName>
                                        </p:attrNameLst>
                                      </p:cBhvr>
                                      <p:tavLst>
                                        <p:tav tm="0">
                                          <p:val>
                                            <p:fltVal val="0"/>
                                          </p:val>
                                        </p:tav>
                                        <p:tav tm="100000">
                                          <p:val>
                                            <p:strVal val="#ppt_w"/>
                                          </p:val>
                                        </p:tav>
                                      </p:tavLst>
                                    </p:anim>
                                    <p:anim calcmode="lin" valueType="num">
                                      <p:cBhvr>
                                        <p:cTn id="92" dur="500" fill="hold"/>
                                        <p:tgtEl>
                                          <p:spTgt spid="20"/>
                                        </p:tgtEl>
                                        <p:attrNameLst>
                                          <p:attrName>ppt_h</p:attrName>
                                        </p:attrNameLst>
                                      </p:cBhvr>
                                      <p:tavLst>
                                        <p:tav tm="0">
                                          <p:val>
                                            <p:fltVal val="0"/>
                                          </p:val>
                                        </p:tav>
                                        <p:tav tm="100000">
                                          <p:val>
                                            <p:strVal val="#ppt_h"/>
                                          </p:val>
                                        </p:tav>
                                      </p:tavLst>
                                    </p:anim>
                                    <p:animEffect transition="in" filter="fade">
                                      <p:cBhvr>
                                        <p:cTn id="93" dur="500"/>
                                        <p:tgtEl>
                                          <p:spTgt spid="20"/>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p:cTn id="96" dur="500" fill="hold"/>
                                        <p:tgtEl>
                                          <p:spTgt spid="21"/>
                                        </p:tgtEl>
                                        <p:attrNameLst>
                                          <p:attrName>ppt_w</p:attrName>
                                        </p:attrNameLst>
                                      </p:cBhvr>
                                      <p:tavLst>
                                        <p:tav tm="0">
                                          <p:val>
                                            <p:fltVal val="0"/>
                                          </p:val>
                                        </p:tav>
                                        <p:tav tm="100000">
                                          <p:val>
                                            <p:strVal val="#ppt_w"/>
                                          </p:val>
                                        </p:tav>
                                      </p:tavLst>
                                    </p:anim>
                                    <p:anim calcmode="lin" valueType="num">
                                      <p:cBhvr>
                                        <p:cTn id="97" dur="500" fill="hold"/>
                                        <p:tgtEl>
                                          <p:spTgt spid="21"/>
                                        </p:tgtEl>
                                        <p:attrNameLst>
                                          <p:attrName>ppt_h</p:attrName>
                                        </p:attrNameLst>
                                      </p:cBhvr>
                                      <p:tavLst>
                                        <p:tav tm="0">
                                          <p:val>
                                            <p:fltVal val="0"/>
                                          </p:val>
                                        </p:tav>
                                        <p:tav tm="100000">
                                          <p:val>
                                            <p:strVal val="#ppt_h"/>
                                          </p:val>
                                        </p:tav>
                                      </p:tavLst>
                                    </p:anim>
                                    <p:animEffect transition="in" filter="fade">
                                      <p:cBhvr>
                                        <p:cTn id="98" dur="500"/>
                                        <p:tgtEl>
                                          <p:spTgt spid="21"/>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22"/>
                                        </p:tgtEl>
                                        <p:attrNameLst>
                                          <p:attrName>style.visibility</p:attrName>
                                        </p:attrNameLst>
                                      </p:cBhvr>
                                      <p:to>
                                        <p:strVal val="visible"/>
                                      </p:to>
                                    </p:set>
                                    <p:anim calcmode="lin" valueType="num">
                                      <p:cBhvr>
                                        <p:cTn id="101" dur="500" fill="hold"/>
                                        <p:tgtEl>
                                          <p:spTgt spid="22"/>
                                        </p:tgtEl>
                                        <p:attrNameLst>
                                          <p:attrName>ppt_w</p:attrName>
                                        </p:attrNameLst>
                                      </p:cBhvr>
                                      <p:tavLst>
                                        <p:tav tm="0">
                                          <p:val>
                                            <p:fltVal val="0"/>
                                          </p:val>
                                        </p:tav>
                                        <p:tav tm="100000">
                                          <p:val>
                                            <p:strVal val="#ppt_w"/>
                                          </p:val>
                                        </p:tav>
                                      </p:tavLst>
                                    </p:anim>
                                    <p:anim calcmode="lin" valueType="num">
                                      <p:cBhvr>
                                        <p:cTn id="102" dur="500" fill="hold"/>
                                        <p:tgtEl>
                                          <p:spTgt spid="22"/>
                                        </p:tgtEl>
                                        <p:attrNameLst>
                                          <p:attrName>ppt_h</p:attrName>
                                        </p:attrNameLst>
                                      </p:cBhvr>
                                      <p:tavLst>
                                        <p:tav tm="0">
                                          <p:val>
                                            <p:fltVal val="0"/>
                                          </p:val>
                                        </p:tav>
                                        <p:tav tm="100000">
                                          <p:val>
                                            <p:strVal val="#ppt_h"/>
                                          </p:val>
                                        </p:tav>
                                      </p:tavLst>
                                    </p:anim>
                                    <p:animEffect transition="in" filter="fade">
                                      <p:cBhvr>
                                        <p:cTn id="103" dur="500"/>
                                        <p:tgtEl>
                                          <p:spTgt spid="22"/>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23"/>
                                        </p:tgtEl>
                                        <p:attrNameLst>
                                          <p:attrName>style.visibility</p:attrName>
                                        </p:attrNameLst>
                                      </p:cBhvr>
                                      <p:to>
                                        <p:strVal val="visible"/>
                                      </p:to>
                                    </p:set>
                                    <p:anim calcmode="lin" valueType="num">
                                      <p:cBhvr>
                                        <p:cTn id="106" dur="500" fill="hold"/>
                                        <p:tgtEl>
                                          <p:spTgt spid="23"/>
                                        </p:tgtEl>
                                        <p:attrNameLst>
                                          <p:attrName>ppt_w</p:attrName>
                                        </p:attrNameLst>
                                      </p:cBhvr>
                                      <p:tavLst>
                                        <p:tav tm="0">
                                          <p:val>
                                            <p:fltVal val="0"/>
                                          </p:val>
                                        </p:tav>
                                        <p:tav tm="100000">
                                          <p:val>
                                            <p:strVal val="#ppt_w"/>
                                          </p:val>
                                        </p:tav>
                                      </p:tavLst>
                                    </p:anim>
                                    <p:anim calcmode="lin" valueType="num">
                                      <p:cBhvr>
                                        <p:cTn id="107" dur="500" fill="hold"/>
                                        <p:tgtEl>
                                          <p:spTgt spid="23"/>
                                        </p:tgtEl>
                                        <p:attrNameLst>
                                          <p:attrName>ppt_h</p:attrName>
                                        </p:attrNameLst>
                                      </p:cBhvr>
                                      <p:tavLst>
                                        <p:tav tm="0">
                                          <p:val>
                                            <p:fltVal val="0"/>
                                          </p:val>
                                        </p:tav>
                                        <p:tav tm="100000">
                                          <p:val>
                                            <p:strVal val="#ppt_h"/>
                                          </p:val>
                                        </p:tav>
                                      </p:tavLst>
                                    </p:anim>
                                    <p:animEffect transition="in" filter="fade">
                                      <p:cBhvr>
                                        <p:cTn id="108" dur="500"/>
                                        <p:tgtEl>
                                          <p:spTgt spid="23"/>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anim calcmode="lin" valueType="num">
                                      <p:cBhvr>
                                        <p:cTn id="111" dur="500" fill="hold"/>
                                        <p:tgtEl>
                                          <p:spTgt spid="24"/>
                                        </p:tgtEl>
                                        <p:attrNameLst>
                                          <p:attrName>ppt_w</p:attrName>
                                        </p:attrNameLst>
                                      </p:cBhvr>
                                      <p:tavLst>
                                        <p:tav tm="0">
                                          <p:val>
                                            <p:fltVal val="0"/>
                                          </p:val>
                                        </p:tav>
                                        <p:tav tm="100000">
                                          <p:val>
                                            <p:strVal val="#ppt_w"/>
                                          </p:val>
                                        </p:tav>
                                      </p:tavLst>
                                    </p:anim>
                                    <p:anim calcmode="lin" valueType="num">
                                      <p:cBhvr>
                                        <p:cTn id="112" dur="500" fill="hold"/>
                                        <p:tgtEl>
                                          <p:spTgt spid="24"/>
                                        </p:tgtEl>
                                        <p:attrNameLst>
                                          <p:attrName>ppt_h</p:attrName>
                                        </p:attrNameLst>
                                      </p:cBhvr>
                                      <p:tavLst>
                                        <p:tav tm="0">
                                          <p:val>
                                            <p:fltVal val="0"/>
                                          </p:val>
                                        </p:tav>
                                        <p:tav tm="100000">
                                          <p:val>
                                            <p:strVal val="#ppt_h"/>
                                          </p:val>
                                        </p:tav>
                                      </p:tavLst>
                                    </p:anim>
                                    <p:animEffect transition="in" filter="fade">
                                      <p:cBhvr>
                                        <p:cTn id="1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4" grpId="0" animBg="1"/>
      <p:bldP spid="15" grpId="0" animBg="1"/>
      <p:bldP spid="16" grpId="0" animBg="1"/>
      <p:bldP spid="17" grpId="0" animBg="1"/>
      <p:bldP spid="20" grpId="0" animBg="1"/>
      <p:bldP spid="21" grpId="0" animBg="1"/>
      <p:bldP spid="22" grpId="0" animBg="1"/>
      <p:bldP spid="23"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1377</Words>
  <Application>Microsoft Office PowerPoint</Application>
  <PresentationFormat>Custom</PresentationFormat>
  <Paragraphs>114</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Geist</vt:lpstr>
      <vt:lpstr>Geist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DELL</cp:lastModifiedBy>
  <cp:revision>2</cp:revision>
  <dcterms:created xsi:type="dcterms:W3CDTF">2025-11-21T16:01:51Z</dcterms:created>
  <dcterms:modified xsi:type="dcterms:W3CDTF">2025-11-21T20:03:18Z</dcterms:modified>
</cp:coreProperties>
</file>